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diagrams/layout2.xml" ContentType="application/vnd.openxmlformats-officedocument.drawingml.diagramLayout+xml"/>
  <Override PartName="/ppt/diagrams/layout1.xml" ContentType="application/vnd.openxmlformats-officedocument.drawingml.diagramLayout+xml"/>
  <Override PartName="/ppt/notesSlides/notesSlide6.xml" ContentType="application/vnd.openxmlformats-officedocument.presentationml.notesSlide+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sldIdLst>
    <p:sldId id="257" r:id="rId2"/>
    <p:sldId id="256" r:id="rId3"/>
    <p:sldId id="258" r:id="rId4"/>
    <p:sldId id="273" r:id="rId5"/>
    <p:sldId id="263" r:id="rId6"/>
    <p:sldId id="259" r:id="rId7"/>
    <p:sldId id="260" r:id="rId8"/>
    <p:sldId id="264" r:id="rId9"/>
    <p:sldId id="261" r:id="rId10"/>
    <p:sldId id="265" r:id="rId11"/>
    <p:sldId id="272" r:id="rId12"/>
    <p:sldId id="266" r:id="rId13"/>
    <p:sldId id="267" r:id="rId14"/>
    <p:sldId id="268" r:id="rId15"/>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 initials="MSOFFICE" lastIdx="2"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1608" y="17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1-03-02T13:29:47" idx="1">
    <p:pos x="2833" y="910"/>
    <p:text/>
  </p:cm>
  <p:cm authorId="0" dt="2011-03-02T13:30:54.703" idx="2">
    <p:pos x="3848" y="4130"/>
    <p:text/>
  </p:cm>
</p:cmLst>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87BC24-AE1C-4410-A682-25F5C18A5DD9}"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s-ES"/>
        </a:p>
      </dgm:t>
    </dgm:pt>
    <dgm:pt modelId="{FBCB1223-FC97-4E64-A6EF-6FE25C465E78}">
      <dgm:prSet phldrT="[Texto]" custT="1"/>
      <dgm:spPr>
        <a:solidFill>
          <a:schemeClr val="accent3">
            <a:lumMod val="60000"/>
            <a:lumOff val="40000"/>
          </a:schemeClr>
        </a:solidFill>
      </dgm:spPr>
      <dgm:t>
        <a:bodyPr/>
        <a:lstStyle/>
        <a:p>
          <a:r>
            <a:rPr lang="es-ES" sz="2400" dirty="0" smtClean="0"/>
            <a:t> noviembre</a:t>
          </a:r>
          <a:endParaRPr lang="es-ES" sz="2400" dirty="0"/>
        </a:p>
      </dgm:t>
    </dgm:pt>
    <dgm:pt modelId="{31A58FB8-69C7-46EF-9BFA-D2CACBC2957F}" type="parTrans" cxnId="{699169ED-D04E-4DF2-8CE2-EF95B9FC3277}">
      <dgm:prSet/>
      <dgm:spPr/>
      <dgm:t>
        <a:bodyPr/>
        <a:lstStyle/>
        <a:p>
          <a:endParaRPr lang="es-ES"/>
        </a:p>
      </dgm:t>
    </dgm:pt>
    <dgm:pt modelId="{F1E73DE3-63F7-41FE-B70E-80C729C5589B}" type="sibTrans" cxnId="{699169ED-D04E-4DF2-8CE2-EF95B9FC3277}">
      <dgm:prSet/>
      <dgm:spPr/>
      <dgm:t>
        <a:bodyPr/>
        <a:lstStyle/>
        <a:p>
          <a:endParaRPr lang="es-ES"/>
        </a:p>
      </dgm:t>
    </dgm:pt>
    <dgm:pt modelId="{E23D5801-9B1E-433A-BFF7-AEF1C33E23E9}">
      <dgm:prSet phldrT="[Texto]" custT="1"/>
      <dgm:spPr/>
      <dgm:t>
        <a:bodyPr/>
        <a:lstStyle/>
        <a:p>
          <a:r>
            <a:rPr lang="es-ES" sz="1400" dirty="0" smtClean="0"/>
            <a:t>FECHAS::lunes 5 Y12. Horario: 17:30 a 20.30 </a:t>
          </a:r>
          <a:endParaRPr lang="es-ES" sz="1400" dirty="0"/>
        </a:p>
      </dgm:t>
    </dgm:pt>
    <dgm:pt modelId="{61773C31-273C-40E8-B1A9-3B2F7CB335CF}" type="parTrans" cxnId="{5422D03E-F2BB-47D8-A890-70E2EBD4E4B4}">
      <dgm:prSet/>
      <dgm:spPr/>
      <dgm:t>
        <a:bodyPr/>
        <a:lstStyle/>
        <a:p>
          <a:endParaRPr lang="es-ES"/>
        </a:p>
      </dgm:t>
    </dgm:pt>
    <dgm:pt modelId="{9B8A6581-9EBA-45E4-9745-8DC204B38D2E}" type="sibTrans" cxnId="{5422D03E-F2BB-47D8-A890-70E2EBD4E4B4}">
      <dgm:prSet/>
      <dgm:spPr/>
      <dgm:t>
        <a:bodyPr/>
        <a:lstStyle/>
        <a:p>
          <a:endParaRPr lang="es-ES"/>
        </a:p>
      </dgm:t>
    </dgm:pt>
    <dgm:pt modelId="{903A726B-593D-4D8C-BCC8-508ECE915C25}">
      <dgm:prSet phldrT="[Texto]" custT="1"/>
      <dgm:spPr/>
      <dgm:t>
        <a:bodyPr/>
        <a:lstStyle/>
        <a:p>
          <a:r>
            <a:rPr lang="es-ES" sz="2400" dirty="0" smtClean="0"/>
            <a:t>diciembre</a:t>
          </a:r>
          <a:endParaRPr lang="es-ES" sz="2400" dirty="0"/>
        </a:p>
      </dgm:t>
    </dgm:pt>
    <dgm:pt modelId="{C9DD0230-2DD0-4369-A72A-21EFA1FC7AF4}" type="parTrans" cxnId="{CC948D40-4A2E-41C3-B497-70096855F1E2}">
      <dgm:prSet/>
      <dgm:spPr/>
      <dgm:t>
        <a:bodyPr/>
        <a:lstStyle/>
        <a:p>
          <a:endParaRPr lang="es-ES"/>
        </a:p>
      </dgm:t>
    </dgm:pt>
    <dgm:pt modelId="{05F1730E-08BA-4FC9-8BA8-B8076D04E285}" type="sibTrans" cxnId="{CC948D40-4A2E-41C3-B497-70096855F1E2}">
      <dgm:prSet/>
      <dgm:spPr/>
      <dgm:t>
        <a:bodyPr/>
        <a:lstStyle/>
        <a:p>
          <a:endParaRPr lang="es-ES"/>
        </a:p>
      </dgm:t>
    </dgm:pt>
    <dgm:pt modelId="{DB859D03-2844-48EC-82CE-F1214306A4D1}">
      <dgm:prSet phldrT="[Texto]" custT="1"/>
      <dgm:spPr/>
      <dgm:t>
        <a:bodyPr/>
        <a:lstStyle/>
        <a:p>
          <a:r>
            <a:rPr lang="es-ES" sz="1400" dirty="0" smtClean="0"/>
            <a:t>FECHA: Miércoles 12. Horario: de 16:30 a 19:30</a:t>
          </a:r>
          <a:endParaRPr lang="es-ES" sz="1400" dirty="0">
            <a:solidFill>
              <a:srgbClr val="FF0000"/>
            </a:solidFill>
          </a:endParaRPr>
        </a:p>
      </dgm:t>
    </dgm:pt>
    <dgm:pt modelId="{3EAFEFFB-B021-4448-BB3A-138C63996519}" type="parTrans" cxnId="{F6DD6412-3342-4389-B23F-EF1F3671242B}">
      <dgm:prSet/>
      <dgm:spPr/>
      <dgm:t>
        <a:bodyPr/>
        <a:lstStyle/>
        <a:p>
          <a:endParaRPr lang="es-ES"/>
        </a:p>
      </dgm:t>
    </dgm:pt>
    <dgm:pt modelId="{1C0CDE1E-7D1F-4671-8AC1-560DA47403C7}" type="sibTrans" cxnId="{F6DD6412-3342-4389-B23F-EF1F3671242B}">
      <dgm:prSet/>
      <dgm:spPr/>
      <dgm:t>
        <a:bodyPr/>
        <a:lstStyle/>
        <a:p>
          <a:endParaRPr lang="es-ES"/>
        </a:p>
      </dgm:t>
    </dgm:pt>
    <dgm:pt modelId="{EE018510-FA0B-4272-B1AC-A103274CA0E7}">
      <dgm:prSet custT="1"/>
      <dgm:spPr>
        <a:solidFill>
          <a:schemeClr val="accent1"/>
        </a:solidFill>
      </dgm:spPr>
      <dgm:t>
        <a:bodyPr/>
        <a:lstStyle/>
        <a:p>
          <a:pPr algn="ctr"/>
          <a:r>
            <a:rPr lang="es-ES" sz="1800" smtClean="0">
              <a:solidFill>
                <a:schemeClr val="bg1"/>
              </a:solidFill>
            </a:rPr>
            <a:t>Reunión </a:t>
          </a:r>
          <a:r>
            <a:rPr lang="es-ES" sz="1800" smtClean="0">
              <a:solidFill>
                <a:schemeClr val="bg1"/>
              </a:solidFill>
            </a:rPr>
            <a:t>Final:20</a:t>
          </a:r>
          <a:endParaRPr lang="es-ES" sz="1800" dirty="0" smtClean="0">
            <a:solidFill>
              <a:schemeClr val="bg1"/>
            </a:solidFill>
          </a:endParaRPr>
        </a:p>
        <a:p>
          <a:pPr lvl="0" algn="ctr"/>
          <a:r>
            <a:rPr lang="es-ES" sz="1800" dirty="0" smtClean="0">
              <a:solidFill>
                <a:schemeClr val="bg1"/>
              </a:solidFill>
            </a:rPr>
            <a:t>febrero</a:t>
          </a:r>
          <a:endParaRPr lang="es-ES" dirty="0"/>
        </a:p>
      </dgm:t>
    </dgm:pt>
    <dgm:pt modelId="{670E4B27-6CF3-4004-B834-4BF3C0F1A58E}" type="parTrans" cxnId="{BB905AEE-7C4E-48F7-B34B-EF1710C10C21}">
      <dgm:prSet/>
      <dgm:spPr/>
      <dgm:t>
        <a:bodyPr/>
        <a:lstStyle/>
        <a:p>
          <a:endParaRPr lang="es-ES"/>
        </a:p>
      </dgm:t>
    </dgm:pt>
    <dgm:pt modelId="{C22C81E2-8230-4C76-A9E5-806877ABAEE8}" type="sibTrans" cxnId="{BB905AEE-7C4E-48F7-B34B-EF1710C10C21}">
      <dgm:prSet/>
      <dgm:spPr/>
      <dgm:t>
        <a:bodyPr/>
        <a:lstStyle/>
        <a:p>
          <a:endParaRPr lang="es-ES"/>
        </a:p>
      </dgm:t>
    </dgm:pt>
    <dgm:pt modelId="{C25AFD08-3DAB-475C-9E31-CA621F9181A8}">
      <dgm:prSet custT="1"/>
      <dgm:spPr/>
      <dgm:t>
        <a:bodyPr/>
        <a:lstStyle/>
        <a:p>
          <a:r>
            <a:rPr lang="es-ES" sz="1400" dirty="0" smtClean="0"/>
            <a:t>FECHA: Miércoles 20 febrero</a:t>
          </a:r>
          <a:endParaRPr lang="es-ES" sz="1400" dirty="0"/>
        </a:p>
      </dgm:t>
    </dgm:pt>
    <dgm:pt modelId="{08953B6C-8B40-4179-9A9E-3A470D6DD92D}" type="parTrans" cxnId="{C70641E8-5A31-4763-B013-912DB26CD824}">
      <dgm:prSet/>
      <dgm:spPr/>
      <dgm:t>
        <a:bodyPr/>
        <a:lstStyle/>
        <a:p>
          <a:endParaRPr lang="es-ES"/>
        </a:p>
      </dgm:t>
    </dgm:pt>
    <dgm:pt modelId="{6F2551E7-9E55-4C34-AD92-15598C648C61}" type="sibTrans" cxnId="{C70641E8-5A31-4763-B013-912DB26CD824}">
      <dgm:prSet/>
      <dgm:spPr/>
      <dgm:t>
        <a:bodyPr/>
        <a:lstStyle/>
        <a:p>
          <a:endParaRPr lang="es-ES"/>
        </a:p>
      </dgm:t>
    </dgm:pt>
    <dgm:pt modelId="{0707967D-FB57-4E11-B8E7-8C599A01FD33}">
      <dgm:prSet custT="1"/>
      <dgm:spPr/>
      <dgm:t>
        <a:bodyPr/>
        <a:lstStyle/>
        <a:p>
          <a:r>
            <a:rPr lang="es-ES" sz="1400" dirty="0" smtClean="0"/>
            <a:t>Horario 16:30 a 19:30</a:t>
          </a:r>
          <a:endParaRPr lang="es-ES" sz="1400" dirty="0"/>
        </a:p>
      </dgm:t>
    </dgm:pt>
    <dgm:pt modelId="{12639712-08DD-48D1-89C5-863E0291EC8F}" type="parTrans" cxnId="{5C35574C-A3FD-49FC-81D1-3D5F92F387BA}">
      <dgm:prSet/>
      <dgm:spPr/>
      <dgm:t>
        <a:bodyPr/>
        <a:lstStyle/>
        <a:p>
          <a:endParaRPr lang="es-ES"/>
        </a:p>
      </dgm:t>
    </dgm:pt>
    <dgm:pt modelId="{2862815A-7309-43FE-A155-49D6556B6666}" type="sibTrans" cxnId="{5C35574C-A3FD-49FC-81D1-3D5F92F387BA}">
      <dgm:prSet/>
      <dgm:spPr/>
      <dgm:t>
        <a:bodyPr/>
        <a:lstStyle/>
        <a:p>
          <a:endParaRPr lang="es-ES"/>
        </a:p>
      </dgm:t>
    </dgm:pt>
    <dgm:pt modelId="{5DC27526-962B-4451-92BC-38FE80428CCC}">
      <dgm:prSet phldrT="[Texto]" custT="1"/>
      <dgm:spPr/>
      <dgm:t>
        <a:bodyPr/>
        <a:lstStyle/>
        <a:p>
          <a:endParaRPr lang="es-ES" sz="1400" dirty="0"/>
        </a:p>
      </dgm:t>
    </dgm:pt>
    <dgm:pt modelId="{AB17D45B-E60E-45F6-9A30-3F9752543659}" type="parTrans" cxnId="{702EBB8A-1613-45BE-8477-38692D6121B1}">
      <dgm:prSet/>
      <dgm:spPr/>
      <dgm:t>
        <a:bodyPr/>
        <a:lstStyle/>
        <a:p>
          <a:endParaRPr lang="es-ES"/>
        </a:p>
      </dgm:t>
    </dgm:pt>
    <dgm:pt modelId="{B510EF80-3DD3-4D52-A54F-45D1B09618E6}" type="sibTrans" cxnId="{702EBB8A-1613-45BE-8477-38692D6121B1}">
      <dgm:prSet/>
      <dgm:spPr/>
      <dgm:t>
        <a:bodyPr/>
        <a:lstStyle/>
        <a:p>
          <a:endParaRPr lang="es-ES"/>
        </a:p>
      </dgm:t>
    </dgm:pt>
    <dgm:pt modelId="{26A67FD2-DA0E-40A7-B1E5-F60927B9CAA9}">
      <dgm:prSet phldrT="[Texto]" custT="1"/>
      <dgm:spPr/>
      <dgm:t>
        <a:bodyPr/>
        <a:lstStyle/>
        <a:p>
          <a:r>
            <a:rPr lang="es-ES" sz="1400" dirty="0" smtClean="0"/>
            <a:t>Miércoles 14 y 21. Horario: de 16:30 a 19:30</a:t>
          </a:r>
          <a:endParaRPr lang="es-ES" sz="1400" dirty="0"/>
        </a:p>
      </dgm:t>
    </dgm:pt>
    <dgm:pt modelId="{0FD38469-4508-40FC-A934-EF49720A9691}" type="parTrans" cxnId="{FB4AC610-0F99-4A1F-82E2-0FFC9882FC57}">
      <dgm:prSet/>
      <dgm:spPr/>
      <dgm:t>
        <a:bodyPr/>
        <a:lstStyle/>
        <a:p>
          <a:endParaRPr lang="es-ES"/>
        </a:p>
      </dgm:t>
    </dgm:pt>
    <dgm:pt modelId="{1DC2D382-87E9-4DF0-9F9D-0CAF636FCB52}" type="sibTrans" cxnId="{FB4AC610-0F99-4A1F-82E2-0FFC9882FC57}">
      <dgm:prSet/>
      <dgm:spPr/>
      <dgm:t>
        <a:bodyPr/>
        <a:lstStyle/>
        <a:p>
          <a:endParaRPr lang="es-ES"/>
        </a:p>
      </dgm:t>
    </dgm:pt>
    <dgm:pt modelId="{9430965F-B8AC-4FA9-B1F9-6F3AC7D37B24}">
      <dgm:prSet custT="1"/>
      <dgm:spPr/>
      <dgm:t>
        <a:bodyPr/>
        <a:lstStyle/>
        <a:p>
          <a:r>
            <a:rPr lang="es-ES" sz="1400" dirty="0" smtClean="0"/>
            <a:t>Equipos de trabajo y Asesorías de Infantil y primaria </a:t>
          </a:r>
          <a:endParaRPr lang="es-ES" sz="1400" dirty="0"/>
        </a:p>
      </dgm:t>
    </dgm:pt>
    <dgm:pt modelId="{97699E42-26CC-4759-83FB-19518F7B7230}" type="parTrans" cxnId="{1C0294E4-92A7-44EE-8A91-E5839F1BD026}">
      <dgm:prSet/>
      <dgm:spPr/>
    </dgm:pt>
    <dgm:pt modelId="{A6EB47EA-5689-4EA3-A985-A8BFFF2E0386}" type="sibTrans" cxnId="{1C0294E4-92A7-44EE-8A91-E5839F1BD026}">
      <dgm:prSet/>
      <dgm:spPr/>
    </dgm:pt>
    <dgm:pt modelId="{C60BE880-B43A-4347-AA2F-420019053EB6}">
      <dgm:prSet phldrT="[Texto]" custT="1"/>
      <dgm:spPr/>
      <dgm:t>
        <a:bodyPr/>
        <a:lstStyle/>
        <a:p>
          <a:r>
            <a:rPr lang="es-ES" sz="1400" dirty="0" smtClean="0"/>
            <a:t>LUGAR A DETERMINAR. Se avisará por correo electrónico </a:t>
          </a:r>
          <a:endParaRPr lang="es-ES" sz="1400" dirty="0">
            <a:solidFill>
              <a:srgbClr val="FF0000"/>
            </a:solidFill>
          </a:endParaRPr>
        </a:p>
      </dgm:t>
    </dgm:pt>
    <dgm:pt modelId="{214739C7-C218-4D97-AF0D-8BFF6DBA2B15}" type="parTrans" cxnId="{11191802-8FC5-48FF-BF07-56CA3DBD42E3}">
      <dgm:prSet/>
      <dgm:spPr/>
    </dgm:pt>
    <dgm:pt modelId="{1D99BC7F-3124-476A-935E-800D166D13E5}" type="sibTrans" cxnId="{11191802-8FC5-48FF-BF07-56CA3DBD42E3}">
      <dgm:prSet/>
      <dgm:spPr/>
    </dgm:pt>
    <dgm:pt modelId="{B4A59705-EB78-4DAD-9F81-171C08384E7E}" type="pres">
      <dgm:prSet presAssocID="{6887BC24-AE1C-4410-A682-25F5C18A5DD9}" presName="Name0" presStyleCnt="0">
        <dgm:presLayoutVars>
          <dgm:dir/>
          <dgm:animLvl val="lvl"/>
          <dgm:resizeHandles val="exact"/>
        </dgm:presLayoutVars>
      </dgm:prSet>
      <dgm:spPr/>
      <dgm:t>
        <a:bodyPr/>
        <a:lstStyle/>
        <a:p>
          <a:endParaRPr lang="es-ES"/>
        </a:p>
      </dgm:t>
    </dgm:pt>
    <dgm:pt modelId="{0AB7A027-5F69-4673-A5A4-6BA262B5EF4E}" type="pres">
      <dgm:prSet presAssocID="{FBCB1223-FC97-4E64-A6EF-6FE25C465E78}" presName="linNode" presStyleCnt="0"/>
      <dgm:spPr/>
    </dgm:pt>
    <dgm:pt modelId="{75C2821F-6517-4A41-9DF4-9FF5A647294B}" type="pres">
      <dgm:prSet presAssocID="{FBCB1223-FC97-4E64-A6EF-6FE25C465E78}" presName="parentText" presStyleLbl="node1" presStyleIdx="0" presStyleCnt="3">
        <dgm:presLayoutVars>
          <dgm:chMax val="1"/>
          <dgm:bulletEnabled val="1"/>
        </dgm:presLayoutVars>
      </dgm:prSet>
      <dgm:spPr/>
      <dgm:t>
        <a:bodyPr/>
        <a:lstStyle/>
        <a:p>
          <a:endParaRPr lang="es-ES"/>
        </a:p>
      </dgm:t>
    </dgm:pt>
    <dgm:pt modelId="{DEA26FC8-3FC8-4F7A-B744-A85321266985}" type="pres">
      <dgm:prSet presAssocID="{FBCB1223-FC97-4E64-A6EF-6FE25C465E78}" presName="descendantText" presStyleLbl="alignAccFollowNode1" presStyleIdx="0" presStyleCnt="3" custScaleX="99562" custScaleY="153558">
        <dgm:presLayoutVars>
          <dgm:bulletEnabled val="1"/>
        </dgm:presLayoutVars>
      </dgm:prSet>
      <dgm:spPr/>
      <dgm:t>
        <a:bodyPr/>
        <a:lstStyle/>
        <a:p>
          <a:endParaRPr lang="es-ES"/>
        </a:p>
      </dgm:t>
    </dgm:pt>
    <dgm:pt modelId="{C1018B4F-A62E-4D0B-A11E-4B00609563D1}" type="pres">
      <dgm:prSet presAssocID="{F1E73DE3-63F7-41FE-B70E-80C729C5589B}" presName="sp" presStyleCnt="0"/>
      <dgm:spPr/>
    </dgm:pt>
    <dgm:pt modelId="{FCC74940-C34A-4CBC-8D60-52DE5D1A9300}" type="pres">
      <dgm:prSet presAssocID="{903A726B-593D-4D8C-BCC8-508ECE915C25}" presName="linNode" presStyleCnt="0"/>
      <dgm:spPr/>
    </dgm:pt>
    <dgm:pt modelId="{034A21A2-34C9-45FC-B362-7A51A62A6E05}" type="pres">
      <dgm:prSet presAssocID="{903A726B-593D-4D8C-BCC8-508ECE915C25}" presName="parentText" presStyleLbl="node1" presStyleIdx="1" presStyleCnt="3">
        <dgm:presLayoutVars>
          <dgm:chMax val="1"/>
          <dgm:bulletEnabled val="1"/>
        </dgm:presLayoutVars>
      </dgm:prSet>
      <dgm:spPr/>
      <dgm:t>
        <a:bodyPr/>
        <a:lstStyle/>
        <a:p>
          <a:endParaRPr lang="es-ES"/>
        </a:p>
      </dgm:t>
    </dgm:pt>
    <dgm:pt modelId="{BF4C8B5F-0E35-4E22-A39A-EB3BE498BA06}" type="pres">
      <dgm:prSet presAssocID="{903A726B-593D-4D8C-BCC8-508ECE915C25}" presName="descendantText" presStyleLbl="alignAccFollowNode1" presStyleIdx="1" presStyleCnt="3" custScaleY="122628">
        <dgm:presLayoutVars>
          <dgm:bulletEnabled val="1"/>
        </dgm:presLayoutVars>
      </dgm:prSet>
      <dgm:spPr/>
      <dgm:t>
        <a:bodyPr/>
        <a:lstStyle/>
        <a:p>
          <a:endParaRPr lang="es-ES"/>
        </a:p>
      </dgm:t>
    </dgm:pt>
    <dgm:pt modelId="{9DE2B6C4-39F5-4B26-848A-6768DBE1EA03}" type="pres">
      <dgm:prSet presAssocID="{05F1730E-08BA-4FC9-8BA8-B8076D04E285}" presName="sp" presStyleCnt="0"/>
      <dgm:spPr/>
    </dgm:pt>
    <dgm:pt modelId="{42036EDF-B918-4E5F-9377-79CF1D2AEA72}" type="pres">
      <dgm:prSet presAssocID="{EE018510-FA0B-4272-B1AC-A103274CA0E7}" presName="linNode" presStyleCnt="0"/>
      <dgm:spPr/>
    </dgm:pt>
    <dgm:pt modelId="{FC7AB650-6C48-44AE-87E8-5069752F9BE3}" type="pres">
      <dgm:prSet presAssocID="{EE018510-FA0B-4272-B1AC-A103274CA0E7}" presName="parentText" presStyleLbl="node1" presStyleIdx="2" presStyleCnt="3" custScaleY="98386">
        <dgm:presLayoutVars>
          <dgm:chMax val="1"/>
          <dgm:bulletEnabled val="1"/>
        </dgm:presLayoutVars>
      </dgm:prSet>
      <dgm:spPr/>
      <dgm:t>
        <a:bodyPr/>
        <a:lstStyle/>
        <a:p>
          <a:endParaRPr lang="es-ES"/>
        </a:p>
      </dgm:t>
    </dgm:pt>
    <dgm:pt modelId="{44F6BF1D-4BD2-453A-9F85-F3AB2CC4BA69}" type="pres">
      <dgm:prSet presAssocID="{EE018510-FA0B-4272-B1AC-A103274CA0E7}" presName="descendantText" presStyleLbl="alignAccFollowNode1" presStyleIdx="2" presStyleCnt="3" custScaleY="122293">
        <dgm:presLayoutVars>
          <dgm:bulletEnabled val="1"/>
        </dgm:presLayoutVars>
      </dgm:prSet>
      <dgm:spPr/>
      <dgm:t>
        <a:bodyPr/>
        <a:lstStyle/>
        <a:p>
          <a:endParaRPr lang="es-ES"/>
        </a:p>
      </dgm:t>
    </dgm:pt>
  </dgm:ptLst>
  <dgm:cxnLst>
    <dgm:cxn modelId="{699169ED-D04E-4DF2-8CE2-EF95B9FC3277}" srcId="{6887BC24-AE1C-4410-A682-25F5C18A5DD9}" destId="{FBCB1223-FC97-4E64-A6EF-6FE25C465E78}" srcOrd="0" destOrd="0" parTransId="{31A58FB8-69C7-46EF-9BFA-D2CACBC2957F}" sibTransId="{F1E73DE3-63F7-41FE-B70E-80C729C5589B}"/>
    <dgm:cxn modelId="{B57DEC50-E12E-434D-8383-48CAB44C18A9}" type="presOf" srcId="{DB859D03-2844-48EC-82CE-F1214306A4D1}" destId="{BF4C8B5F-0E35-4E22-A39A-EB3BE498BA06}" srcOrd="0" destOrd="0" presId="urn:microsoft.com/office/officeart/2005/8/layout/vList5"/>
    <dgm:cxn modelId="{6E72EACC-DFDB-4BB8-8271-957F2525C7A2}" type="presOf" srcId="{9430965F-B8AC-4FA9-B1F9-6F3AC7D37B24}" destId="{44F6BF1D-4BD2-453A-9F85-F3AB2CC4BA69}" srcOrd="0" destOrd="1" presId="urn:microsoft.com/office/officeart/2005/8/layout/vList5"/>
    <dgm:cxn modelId="{FB4AC610-0F99-4A1F-82E2-0FFC9882FC57}" srcId="{FBCB1223-FC97-4E64-A6EF-6FE25C465E78}" destId="{26A67FD2-DA0E-40A7-B1E5-F60927B9CAA9}" srcOrd="1" destOrd="0" parTransId="{0FD38469-4508-40FC-A934-EF49720A9691}" sibTransId="{1DC2D382-87E9-4DF0-9F9D-0CAF636FCB52}"/>
    <dgm:cxn modelId="{5C35574C-A3FD-49FC-81D1-3D5F92F387BA}" srcId="{EE018510-FA0B-4272-B1AC-A103274CA0E7}" destId="{0707967D-FB57-4E11-B8E7-8C599A01FD33}" srcOrd="2" destOrd="0" parTransId="{12639712-08DD-48D1-89C5-863E0291EC8F}" sibTransId="{2862815A-7309-43FE-A155-49D6556B6666}"/>
    <dgm:cxn modelId="{617D6B64-6F48-4B4D-9383-CBE325BD59E7}" type="presOf" srcId="{E23D5801-9B1E-433A-BFF7-AEF1C33E23E9}" destId="{DEA26FC8-3FC8-4F7A-B744-A85321266985}" srcOrd="0" destOrd="0" presId="urn:microsoft.com/office/officeart/2005/8/layout/vList5"/>
    <dgm:cxn modelId="{003A806D-8E9D-4617-89D4-77DFF07B5629}" type="presOf" srcId="{0707967D-FB57-4E11-B8E7-8C599A01FD33}" destId="{44F6BF1D-4BD2-453A-9F85-F3AB2CC4BA69}" srcOrd="0" destOrd="2" presId="urn:microsoft.com/office/officeart/2005/8/layout/vList5"/>
    <dgm:cxn modelId="{4BC706AF-D4B2-462C-A520-8C9A186971F1}" type="presOf" srcId="{903A726B-593D-4D8C-BCC8-508ECE915C25}" destId="{034A21A2-34C9-45FC-B362-7A51A62A6E05}" srcOrd="0" destOrd="0" presId="urn:microsoft.com/office/officeart/2005/8/layout/vList5"/>
    <dgm:cxn modelId="{ADB08D86-C9C6-4F98-96D1-D3F56DDB3214}" type="presOf" srcId="{FBCB1223-FC97-4E64-A6EF-6FE25C465E78}" destId="{75C2821F-6517-4A41-9DF4-9FF5A647294B}" srcOrd="0" destOrd="0" presId="urn:microsoft.com/office/officeart/2005/8/layout/vList5"/>
    <dgm:cxn modelId="{859BBF25-C9FD-421D-BD94-0A45DD20148C}" type="presOf" srcId="{C25AFD08-3DAB-475C-9E31-CA621F9181A8}" destId="{44F6BF1D-4BD2-453A-9F85-F3AB2CC4BA69}" srcOrd="0" destOrd="0" presId="urn:microsoft.com/office/officeart/2005/8/layout/vList5"/>
    <dgm:cxn modelId="{1C0294E4-92A7-44EE-8A91-E5839F1BD026}" srcId="{EE018510-FA0B-4272-B1AC-A103274CA0E7}" destId="{9430965F-B8AC-4FA9-B1F9-6F3AC7D37B24}" srcOrd="1" destOrd="0" parTransId="{97699E42-26CC-4759-83FB-19518F7B7230}" sibTransId="{A6EB47EA-5689-4EA3-A985-A8BFFF2E0386}"/>
    <dgm:cxn modelId="{11191802-8FC5-48FF-BF07-56CA3DBD42E3}" srcId="{903A726B-593D-4D8C-BCC8-508ECE915C25}" destId="{C60BE880-B43A-4347-AA2F-420019053EB6}" srcOrd="1" destOrd="0" parTransId="{214739C7-C218-4D97-AF0D-8BFF6DBA2B15}" sibTransId="{1D99BC7F-3124-476A-935E-800D166D13E5}"/>
    <dgm:cxn modelId="{6F067435-C48C-436A-A50F-063345C27005}" type="presOf" srcId="{EE018510-FA0B-4272-B1AC-A103274CA0E7}" destId="{FC7AB650-6C48-44AE-87E8-5069752F9BE3}" srcOrd="0" destOrd="0" presId="urn:microsoft.com/office/officeart/2005/8/layout/vList5"/>
    <dgm:cxn modelId="{CC948D40-4A2E-41C3-B497-70096855F1E2}" srcId="{6887BC24-AE1C-4410-A682-25F5C18A5DD9}" destId="{903A726B-593D-4D8C-BCC8-508ECE915C25}" srcOrd="1" destOrd="0" parTransId="{C9DD0230-2DD0-4369-A72A-21EFA1FC7AF4}" sibTransId="{05F1730E-08BA-4FC9-8BA8-B8076D04E285}"/>
    <dgm:cxn modelId="{0FD75E18-2B95-4A6A-BFE8-5D9B4860FE30}" type="presOf" srcId="{6887BC24-AE1C-4410-A682-25F5C18A5DD9}" destId="{B4A59705-EB78-4DAD-9F81-171C08384E7E}" srcOrd="0" destOrd="0" presId="urn:microsoft.com/office/officeart/2005/8/layout/vList5"/>
    <dgm:cxn modelId="{C70641E8-5A31-4763-B013-912DB26CD824}" srcId="{EE018510-FA0B-4272-B1AC-A103274CA0E7}" destId="{C25AFD08-3DAB-475C-9E31-CA621F9181A8}" srcOrd="0" destOrd="0" parTransId="{08953B6C-8B40-4179-9A9E-3A470D6DD92D}" sibTransId="{6F2551E7-9E55-4C34-AD92-15598C648C61}"/>
    <dgm:cxn modelId="{2640305A-332B-41C0-8F99-A5C95AC2F54D}" type="presOf" srcId="{26A67FD2-DA0E-40A7-B1E5-F60927B9CAA9}" destId="{DEA26FC8-3FC8-4F7A-B744-A85321266985}" srcOrd="0" destOrd="1" presId="urn:microsoft.com/office/officeart/2005/8/layout/vList5"/>
    <dgm:cxn modelId="{F6DD6412-3342-4389-B23F-EF1F3671242B}" srcId="{903A726B-593D-4D8C-BCC8-508ECE915C25}" destId="{DB859D03-2844-48EC-82CE-F1214306A4D1}" srcOrd="0" destOrd="0" parTransId="{3EAFEFFB-B021-4448-BB3A-138C63996519}" sibTransId="{1C0CDE1E-7D1F-4671-8AC1-560DA47403C7}"/>
    <dgm:cxn modelId="{702EBB8A-1613-45BE-8477-38692D6121B1}" srcId="{FBCB1223-FC97-4E64-A6EF-6FE25C465E78}" destId="{5DC27526-962B-4451-92BC-38FE80428CCC}" srcOrd="2" destOrd="0" parTransId="{AB17D45B-E60E-45F6-9A30-3F9752543659}" sibTransId="{B510EF80-3DD3-4D52-A54F-45D1B09618E6}"/>
    <dgm:cxn modelId="{77930F35-37F7-47E3-A2F4-472A6A46CA0F}" type="presOf" srcId="{5DC27526-962B-4451-92BC-38FE80428CCC}" destId="{DEA26FC8-3FC8-4F7A-B744-A85321266985}" srcOrd="0" destOrd="2" presId="urn:microsoft.com/office/officeart/2005/8/layout/vList5"/>
    <dgm:cxn modelId="{5422D03E-F2BB-47D8-A890-70E2EBD4E4B4}" srcId="{FBCB1223-FC97-4E64-A6EF-6FE25C465E78}" destId="{E23D5801-9B1E-433A-BFF7-AEF1C33E23E9}" srcOrd="0" destOrd="0" parTransId="{61773C31-273C-40E8-B1A9-3B2F7CB335CF}" sibTransId="{9B8A6581-9EBA-45E4-9745-8DC204B38D2E}"/>
    <dgm:cxn modelId="{BB905AEE-7C4E-48F7-B34B-EF1710C10C21}" srcId="{6887BC24-AE1C-4410-A682-25F5C18A5DD9}" destId="{EE018510-FA0B-4272-B1AC-A103274CA0E7}" srcOrd="2" destOrd="0" parTransId="{670E4B27-6CF3-4004-B834-4BF3C0F1A58E}" sibTransId="{C22C81E2-8230-4C76-A9E5-806877ABAEE8}"/>
    <dgm:cxn modelId="{152FC1F9-111A-48AC-90B9-51C4E253383F}" type="presOf" srcId="{C60BE880-B43A-4347-AA2F-420019053EB6}" destId="{BF4C8B5F-0E35-4E22-A39A-EB3BE498BA06}" srcOrd="0" destOrd="1" presId="urn:microsoft.com/office/officeart/2005/8/layout/vList5"/>
    <dgm:cxn modelId="{D7F8F569-725D-47CF-96FB-30C0DF297592}" type="presParOf" srcId="{B4A59705-EB78-4DAD-9F81-171C08384E7E}" destId="{0AB7A027-5F69-4673-A5A4-6BA262B5EF4E}" srcOrd="0" destOrd="0" presId="urn:microsoft.com/office/officeart/2005/8/layout/vList5"/>
    <dgm:cxn modelId="{DD9606FD-BD55-4B7D-8F7E-160E4421FB9E}" type="presParOf" srcId="{0AB7A027-5F69-4673-A5A4-6BA262B5EF4E}" destId="{75C2821F-6517-4A41-9DF4-9FF5A647294B}" srcOrd="0" destOrd="0" presId="urn:microsoft.com/office/officeart/2005/8/layout/vList5"/>
    <dgm:cxn modelId="{70EE73FA-23AB-42E4-BFB9-8641F3E36080}" type="presParOf" srcId="{0AB7A027-5F69-4673-A5A4-6BA262B5EF4E}" destId="{DEA26FC8-3FC8-4F7A-B744-A85321266985}" srcOrd="1" destOrd="0" presId="urn:microsoft.com/office/officeart/2005/8/layout/vList5"/>
    <dgm:cxn modelId="{510803DF-8F96-4860-A0C7-6793315D6152}" type="presParOf" srcId="{B4A59705-EB78-4DAD-9F81-171C08384E7E}" destId="{C1018B4F-A62E-4D0B-A11E-4B00609563D1}" srcOrd="1" destOrd="0" presId="urn:microsoft.com/office/officeart/2005/8/layout/vList5"/>
    <dgm:cxn modelId="{15C82BEE-299F-4B47-82E2-E0B2BEEE5970}" type="presParOf" srcId="{B4A59705-EB78-4DAD-9F81-171C08384E7E}" destId="{FCC74940-C34A-4CBC-8D60-52DE5D1A9300}" srcOrd="2" destOrd="0" presId="urn:microsoft.com/office/officeart/2005/8/layout/vList5"/>
    <dgm:cxn modelId="{BCE575E9-CC16-4168-BD2F-FA04A8235417}" type="presParOf" srcId="{FCC74940-C34A-4CBC-8D60-52DE5D1A9300}" destId="{034A21A2-34C9-45FC-B362-7A51A62A6E05}" srcOrd="0" destOrd="0" presId="urn:microsoft.com/office/officeart/2005/8/layout/vList5"/>
    <dgm:cxn modelId="{022AA018-2256-4912-A531-2B58DADBD6F7}" type="presParOf" srcId="{FCC74940-C34A-4CBC-8D60-52DE5D1A9300}" destId="{BF4C8B5F-0E35-4E22-A39A-EB3BE498BA06}" srcOrd="1" destOrd="0" presId="urn:microsoft.com/office/officeart/2005/8/layout/vList5"/>
    <dgm:cxn modelId="{F501A6F1-B78D-4452-9D2D-27563FB569F1}" type="presParOf" srcId="{B4A59705-EB78-4DAD-9F81-171C08384E7E}" destId="{9DE2B6C4-39F5-4B26-848A-6768DBE1EA03}" srcOrd="3" destOrd="0" presId="urn:microsoft.com/office/officeart/2005/8/layout/vList5"/>
    <dgm:cxn modelId="{08B6A95E-0B04-4601-BCE9-91160C5DADFF}" type="presParOf" srcId="{B4A59705-EB78-4DAD-9F81-171C08384E7E}" destId="{42036EDF-B918-4E5F-9377-79CF1D2AEA72}" srcOrd="4" destOrd="0" presId="urn:microsoft.com/office/officeart/2005/8/layout/vList5"/>
    <dgm:cxn modelId="{909BAA3A-C6BB-4AA5-8CD1-72CDEF48F44E}" type="presParOf" srcId="{42036EDF-B918-4E5F-9377-79CF1D2AEA72}" destId="{FC7AB650-6C48-44AE-87E8-5069752F9BE3}" srcOrd="0" destOrd="0" presId="urn:microsoft.com/office/officeart/2005/8/layout/vList5"/>
    <dgm:cxn modelId="{A3EF3901-DC88-4A8D-96C7-B7BBC92CBC91}" type="presParOf" srcId="{42036EDF-B918-4E5F-9377-79CF1D2AEA72}" destId="{44F6BF1D-4BD2-453A-9F85-F3AB2CC4BA69}" srcOrd="1" destOrd="0" presId="urn:microsoft.com/office/officeart/2005/8/layout/vList5"/>
  </dgm:cxnLst>
  <dgm:bg/>
  <dgm:whole/>
</dgm:dataModel>
</file>

<file path=ppt/diagrams/data2.xml><?xml version="1.0" encoding="utf-8"?>
<dgm:dataModel xmlns:dgm="http://schemas.openxmlformats.org/drawingml/2006/diagram" xmlns:a="http://schemas.openxmlformats.org/drawingml/2006/main">
  <dgm:ptLst>
    <dgm:pt modelId="{6887BC24-AE1C-4410-A682-25F5C18A5DD9}" type="doc">
      <dgm:prSet loTypeId="urn:microsoft.com/office/officeart/2005/8/layout/vList5" loCatId="list" qsTypeId="urn:microsoft.com/office/officeart/2005/8/quickstyle/3d1" qsCatId="3D" csTypeId="urn:microsoft.com/office/officeart/2005/8/colors/colorful4" csCatId="colorful" phldr="1"/>
      <dgm:spPr/>
      <dgm:t>
        <a:bodyPr/>
        <a:lstStyle/>
        <a:p>
          <a:endParaRPr lang="es-ES"/>
        </a:p>
      </dgm:t>
    </dgm:pt>
    <dgm:pt modelId="{903A726B-593D-4D8C-BCC8-508ECE915C25}">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Noviembre</a:t>
          </a:r>
        </a:p>
        <a:p>
          <a:pPr defTabSz="889000">
            <a:lnSpc>
              <a:spcPct val="90000"/>
            </a:lnSpc>
            <a:spcBef>
              <a:spcPct val="0"/>
            </a:spcBef>
            <a:spcAft>
              <a:spcPct val="35000"/>
            </a:spcAft>
          </a:pPr>
          <a:endParaRPr lang="es-ES" sz="2000" dirty="0"/>
        </a:p>
      </dgm:t>
    </dgm:pt>
    <dgm:pt modelId="{C9DD0230-2DD0-4369-A72A-21EFA1FC7AF4}" type="parTrans" cxnId="{CC948D40-4A2E-41C3-B497-70096855F1E2}">
      <dgm:prSet/>
      <dgm:spPr/>
      <dgm:t>
        <a:bodyPr/>
        <a:lstStyle/>
        <a:p>
          <a:endParaRPr lang="es-ES"/>
        </a:p>
      </dgm:t>
    </dgm:pt>
    <dgm:pt modelId="{05F1730E-08BA-4FC9-8BA8-B8076D04E285}" type="sibTrans" cxnId="{CC948D40-4A2E-41C3-B497-70096855F1E2}">
      <dgm:prSet/>
      <dgm:spPr/>
      <dgm:t>
        <a:bodyPr/>
        <a:lstStyle/>
        <a:p>
          <a:endParaRPr lang="es-ES"/>
        </a:p>
      </dgm:t>
    </dgm:pt>
    <dgm:pt modelId="{DB859D03-2844-48EC-82CE-F1214306A4D1}">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Miércoles 21 Noviembre16:00 a 16:30</a:t>
          </a:r>
        </a:p>
      </dgm:t>
    </dgm:pt>
    <dgm:pt modelId="{3EAFEFFB-B021-4448-BB3A-138C63996519}" type="parTrans" cxnId="{F6DD6412-3342-4389-B23F-EF1F3671242B}">
      <dgm:prSet/>
      <dgm:spPr/>
      <dgm:t>
        <a:bodyPr/>
        <a:lstStyle/>
        <a:p>
          <a:endParaRPr lang="es-ES"/>
        </a:p>
      </dgm:t>
    </dgm:pt>
    <dgm:pt modelId="{1C0CDE1E-7D1F-4671-8AC1-560DA47403C7}" type="sibTrans" cxnId="{F6DD6412-3342-4389-B23F-EF1F3671242B}">
      <dgm:prSet/>
      <dgm:spPr/>
      <dgm:t>
        <a:bodyPr/>
        <a:lstStyle/>
        <a:p>
          <a:endParaRPr lang="es-ES"/>
        </a:p>
      </dgm:t>
    </dgm:pt>
    <dgm:pt modelId="{E6EA87D2-EEA1-43A0-B1E4-2284D06B6F58}">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Coordinadoras/es primaria :aula 16</a:t>
          </a:r>
        </a:p>
      </dgm:t>
    </dgm:pt>
    <dgm:pt modelId="{56E7F446-8834-427F-B18B-55A37C7CB404}" type="parTrans" cxnId="{968F8501-EEC9-4EB3-AAA4-E5A34105A53C}">
      <dgm:prSet/>
      <dgm:spPr/>
    </dgm:pt>
    <dgm:pt modelId="{99751EE7-D256-4CD8-85E8-9F63F1BCDEB1}" type="sibTrans" cxnId="{968F8501-EEC9-4EB3-AAA4-E5A34105A53C}">
      <dgm:prSet/>
      <dgm:spPr/>
    </dgm:pt>
    <dgm:pt modelId="{9E986DF4-5AEB-4DC0-A199-E134643D1FA5}">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2000" b="1" dirty="0" smtClean="0"/>
            <a:t>Coordinadoras/es infantil: despacho de dirección CAP</a:t>
          </a:r>
        </a:p>
      </dgm:t>
    </dgm:pt>
    <dgm:pt modelId="{442019D9-9F9C-48CA-8CA9-C242AD34E1F0}" type="parTrans" cxnId="{DB31F077-529B-445A-9556-67A745CC4E04}">
      <dgm:prSet/>
      <dgm:spPr/>
    </dgm:pt>
    <dgm:pt modelId="{D71AAC89-E0ED-4F11-B44C-C2DC09595C8A}" type="sibTrans" cxnId="{DB31F077-529B-445A-9556-67A745CC4E04}">
      <dgm:prSet/>
      <dgm:spPr/>
    </dgm:pt>
    <dgm:pt modelId="{CC2EB83E-1CF0-439E-94D3-7F9AA57D906F}">
      <dgm:prSet phldrT="[Texto]"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200" b="1" dirty="0" smtClean="0"/>
            <a:t>Nota: parejas (sin coordinación )., deben acudir uno de los integrantes a la reunión</a:t>
          </a:r>
        </a:p>
      </dgm:t>
    </dgm:pt>
    <dgm:pt modelId="{BD2152B5-552D-4679-915C-AD6F1D00EE4B}" type="parTrans" cxnId="{12DF6EE7-C44D-49F9-8380-4855D81362F0}">
      <dgm:prSet/>
      <dgm:spPr/>
    </dgm:pt>
    <dgm:pt modelId="{34C98E73-A51E-46C9-9577-E828A04EA9B5}" type="sibTrans" cxnId="{12DF6EE7-C44D-49F9-8380-4855D81362F0}">
      <dgm:prSet/>
      <dgm:spPr/>
    </dgm:pt>
    <dgm:pt modelId="{B4A59705-EB78-4DAD-9F81-171C08384E7E}" type="pres">
      <dgm:prSet presAssocID="{6887BC24-AE1C-4410-A682-25F5C18A5DD9}" presName="Name0" presStyleCnt="0">
        <dgm:presLayoutVars>
          <dgm:dir/>
          <dgm:animLvl val="lvl"/>
          <dgm:resizeHandles val="exact"/>
        </dgm:presLayoutVars>
      </dgm:prSet>
      <dgm:spPr/>
      <dgm:t>
        <a:bodyPr/>
        <a:lstStyle/>
        <a:p>
          <a:endParaRPr lang="es-ES"/>
        </a:p>
      </dgm:t>
    </dgm:pt>
    <dgm:pt modelId="{FCC74940-C34A-4CBC-8D60-52DE5D1A9300}" type="pres">
      <dgm:prSet presAssocID="{903A726B-593D-4D8C-BCC8-508ECE915C25}" presName="linNode" presStyleCnt="0"/>
      <dgm:spPr/>
      <dgm:t>
        <a:bodyPr/>
        <a:lstStyle/>
        <a:p>
          <a:endParaRPr lang="es-ES"/>
        </a:p>
      </dgm:t>
    </dgm:pt>
    <dgm:pt modelId="{034A21A2-34C9-45FC-B362-7A51A62A6E05}" type="pres">
      <dgm:prSet presAssocID="{903A726B-593D-4D8C-BCC8-508ECE915C25}" presName="parentText" presStyleLbl="node1" presStyleIdx="0" presStyleCnt="1">
        <dgm:presLayoutVars>
          <dgm:chMax val="1"/>
          <dgm:bulletEnabled val="1"/>
        </dgm:presLayoutVars>
      </dgm:prSet>
      <dgm:spPr/>
      <dgm:t>
        <a:bodyPr/>
        <a:lstStyle/>
        <a:p>
          <a:endParaRPr lang="es-ES"/>
        </a:p>
      </dgm:t>
    </dgm:pt>
    <dgm:pt modelId="{BF4C8B5F-0E35-4E22-A39A-EB3BE498BA06}" type="pres">
      <dgm:prSet presAssocID="{903A726B-593D-4D8C-BCC8-508ECE915C25}" presName="descendantText" presStyleLbl="alignAccFollowNode1" presStyleIdx="0" presStyleCnt="1" custScaleY="122913">
        <dgm:presLayoutVars>
          <dgm:bulletEnabled val="1"/>
        </dgm:presLayoutVars>
      </dgm:prSet>
      <dgm:spPr/>
      <dgm:t>
        <a:bodyPr/>
        <a:lstStyle/>
        <a:p>
          <a:endParaRPr lang="es-ES"/>
        </a:p>
      </dgm:t>
    </dgm:pt>
  </dgm:ptLst>
  <dgm:cxnLst>
    <dgm:cxn modelId="{4693EF31-4F89-4DF0-9BF5-4F588B82F512}" type="presOf" srcId="{CC2EB83E-1CF0-439E-94D3-7F9AA57D906F}" destId="{BF4C8B5F-0E35-4E22-A39A-EB3BE498BA06}" srcOrd="0" destOrd="3" presId="urn:microsoft.com/office/officeart/2005/8/layout/vList5"/>
    <dgm:cxn modelId="{DAC83264-FD47-445E-93D7-98A2228A100C}" type="presOf" srcId="{DB859D03-2844-48EC-82CE-F1214306A4D1}" destId="{BF4C8B5F-0E35-4E22-A39A-EB3BE498BA06}" srcOrd="0" destOrd="0" presId="urn:microsoft.com/office/officeart/2005/8/layout/vList5"/>
    <dgm:cxn modelId="{F6DD6412-3342-4389-B23F-EF1F3671242B}" srcId="{903A726B-593D-4D8C-BCC8-508ECE915C25}" destId="{DB859D03-2844-48EC-82CE-F1214306A4D1}" srcOrd="0" destOrd="0" parTransId="{3EAFEFFB-B021-4448-BB3A-138C63996519}" sibTransId="{1C0CDE1E-7D1F-4671-8AC1-560DA47403C7}"/>
    <dgm:cxn modelId="{7C4AB62B-B4E0-4D62-AF54-81F4CA5E64AD}" type="presOf" srcId="{9E986DF4-5AEB-4DC0-A199-E134643D1FA5}" destId="{BF4C8B5F-0E35-4E22-A39A-EB3BE498BA06}" srcOrd="0" destOrd="2" presId="urn:microsoft.com/office/officeart/2005/8/layout/vList5"/>
    <dgm:cxn modelId="{7FEB1C81-2122-4115-90C1-DCCA7D292584}" type="presOf" srcId="{6887BC24-AE1C-4410-A682-25F5C18A5DD9}" destId="{B4A59705-EB78-4DAD-9F81-171C08384E7E}" srcOrd="0" destOrd="0" presId="urn:microsoft.com/office/officeart/2005/8/layout/vList5"/>
    <dgm:cxn modelId="{06CC8E5C-EE45-44BF-A0D2-D9C7C20AA6C7}" type="presOf" srcId="{903A726B-593D-4D8C-BCC8-508ECE915C25}" destId="{034A21A2-34C9-45FC-B362-7A51A62A6E05}" srcOrd="0" destOrd="0" presId="urn:microsoft.com/office/officeart/2005/8/layout/vList5"/>
    <dgm:cxn modelId="{968F8501-EEC9-4EB3-AAA4-E5A34105A53C}" srcId="{903A726B-593D-4D8C-BCC8-508ECE915C25}" destId="{E6EA87D2-EEA1-43A0-B1E4-2284D06B6F58}" srcOrd="1" destOrd="0" parTransId="{56E7F446-8834-427F-B18B-55A37C7CB404}" sibTransId="{99751EE7-D256-4CD8-85E8-9F63F1BCDEB1}"/>
    <dgm:cxn modelId="{CC948D40-4A2E-41C3-B497-70096855F1E2}" srcId="{6887BC24-AE1C-4410-A682-25F5C18A5DD9}" destId="{903A726B-593D-4D8C-BCC8-508ECE915C25}" srcOrd="0" destOrd="0" parTransId="{C9DD0230-2DD0-4369-A72A-21EFA1FC7AF4}" sibTransId="{05F1730E-08BA-4FC9-8BA8-B8076D04E285}"/>
    <dgm:cxn modelId="{DB31F077-529B-445A-9556-67A745CC4E04}" srcId="{903A726B-593D-4D8C-BCC8-508ECE915C25}" destId="{9E986DF4-5AEB-4DC0-A199-E134643D1FA5}" srcOrd="2" destOrd="0" parTransId="{442019D9-9F9C-48CA-8CA9-C242AD34E1F0}" sibTransId="{D71AAC89-E0ED-4F11-B44C-C2DC09595C8A}"/>
    <dgm:cxn modelId="{12DF6EE7-C44D-49F9-8380-4855D81362F0}" srcId="{903A726B-593D-4D8C-BCC8-508ECE915C25}" destId="{CC2EB83E-1CF0-439E-94D3-7F9AA57D906F}" srcOrd="3" destOrd="0" parTransId="{BD2152B5-552D-4679-915C-AD6F1D00EE4B}" sibTransId="{34C98E73-A51E-46C9-9577-E828A04EA9B5}"/>
    <dgm:cxn modelId="{BC39E659-1305-4CA2-B53B-FD8722B19597}" type="presOf" srcId="{E6EA87D2-EEA1-43A0-B1E4-2284D06B6F58}" destId="{BF4C8B5F-0E35-4E22-A39A-EB3BE498BA06}" srcOrd="0" destOrd="1" presId="urn:microsoft.com/office/officeart/2005/8/layout/vList5"/>
    <dgm:cxn modelId="{FFC5BA44-7B5D-4BA8-885F-9713A822E41A}" type="presParOf" srcId="{B4A59705-EB78-4DAD-9F81-171C08384E7E}" destId="{FCC74940-C34A-4CBC-8D60-52DE5D1A9300}" srcOrd="0" destOrd="0" presId="urn:microsoft.com/office/officeart/2005/8/layout/vList5"/>
    <dgm:cxn modelId="{929A9C0D-6B86-4D7E-97A3-498CB602AC4D}" type="presParOf" srcId="{FCC74940-C34A-4CBC-8D60-52DE5D1A9300}" destId="{034A21A2-34C9-45FC-B362-7A51A62A6E05}" srcOrd="0" destOrd="0" presId="urn:microsoft.com/office/officeart/2005/8/layout/vList5"/>
    <dgm:cxn modelId="{326B8141-5248-4DE6-B97D-90B5B6DDB7A7}" type="presParOf" srcId="{FCC74940-C34A-4CBC-8D60-52DE5D1A9300}" destId="{BF4C8B5F-0E35-4E22-A39A-EB3BE498BA06}" srcOrd="1" destOrd="0" presId="urn:microsoft.com/office/officeart/2005/8/layout/vList5"/>
  </dgm:cxnLst>
  <dgm:bg/>
  <dgm:whole/>
</dgm:dataModel>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A444F0E-F020-4A72-92DC-C09FBDBB8EB0}" type="datetimeFigureOut">
              <a:rPr lang="es-ES"/>
              <a:pPr>
                <a:defRPr/>
              </a:pPr>
              <a:t>19/12/2012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ES" noProof="0"/>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0B27453-F223-4394-BB40-51747DB7A4CF}"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70B27453-F223-4394-BB40-51747DB7A4CF}" type="slidenum">
              <a:rPr lang="es-ES" smtClean="0"/>
              <a:pPr>
                <a:defRPr/>
              </a:pPr>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dirty="0" smtClean="0"/>
          </a:p>
        </p:txBody>
      </p:sp>
      <p:sp>
        <p:nvSpPr>
          <p:cNvPr id="18436"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1A2C3E-E86E-4C7C-B567-666D797EBB70}" type="slidenum">
              <a:rPr lang="es-ES"/>
              <a:pPr fontAlgn="base">
                <a:spcBef>
                  <a:spcPct val="0"/>
                </a:spcBef>
                <a:spcAft>
                  <a:spcPct val="0"/>
                </a:spcAft>
              </a:pPr>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750229E-B02F-4F45-8E11-8B1C0E46D985}"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pPr>
              <a:defRPr/>
            </a:pPr>
            <a:fld id="{70B27453-F223-4394-BB40-51747DB7A4CF}" type="slidenum">
              <a:rPr lang="es-ES" smtClean="0"/>
              <a:pPr>
                <a:defRPr/>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9459"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s-ES" dirty="0" smtClean="0"/>
              <a:t>.</a:t>
            </a:r>
          </a:p>
        </p:txBody>
      </p:sp>
      <p:sp>
        <p:nvSpPr>
          <p:cNvPr id="19460"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A1C431-08C7-4BD9-862A-B3220F4F7AA0}" type="slidenum">
              <a:rPr lang="es-ES"/>
              <a:pPr fontAlgn="base">
                <a:spcBef>
                  <a:spcPct val="0"/>
                </a:spcBef>
                <a:spcAft>
                  <a:spcPct val="0"/>
                </a:spcAft>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3750229E-B02F-4F45-8E11-8B1C0E46D985}" type="slidenum">
              <a:rPr lang="es-ES" smtClean="0"/>
              <a:pPr/>
              <a:t>11</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4" name="3 Triángulo rectángulo"/>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15 Grupo"/>
          <p:cNvGrpSpPr>
            <a:grpSpLocks/>
          </p:cNvGrpSpPr>
          <p:nvPr/>
        </p:nvGrpSpPr>
        <p:grpSpPr bwMode="auto">
          <a:xfrm>
            <a:off x="-3175" y="4953000"/>
            <a:ext cx="9147175" cy="1911350"/>
            <a:chOff x="-3765" y="4832896"/>
            <a:chExt cx="9147765" cy="2032192"/>
          </a:xfrm>
        </p:grpSpPr>
        <p:sp>
          <p:nvSpPr>
            <p:cNvPr id="6" name="5 Forma libre"/>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Forma libre"/>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7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9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8 Título"/>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s-ES" smtClean="0"/>
              <a:t>Haga clic para modificar el estilo de subtítulo del patrón</a:t>
            </a:r>
            <a:endParaRPr lang="en-US"/>
          </a:p>
        </p:txBody>
      </p:sp>
      <p:sp>
        <p:nvSpPr>
          <p:cNvPr id="11" name="29 Marcador de fecha"/>
          <p:cNvSpPr>
            <a:spLocks noGrp="1"/>
          </p:cNvSpPr>
          <p:nvPr>
            <p:ph type="dt" sz="half" idx="10"/>
          </p:nvPr>
        </p:nvSpPr>
        <p:spPr/>
        <p:txBody>
          <a:bodyPr/>
          <a:lstStyle>
            <a:lvl1pPr>
              <a:defRPr smtClean="0">
                <a:solidFill>
                  <a:srgbClr val="FFFFFF"/>
                </a:solidFill>
              </a:defRPr>
            </a:lvl1pPr>
            <a:extLst/>
          </a:lstStyle>
          <a:p>
            <a:pPr>
              <a:defRPr/>
            </a:pPr>
            <a:fld id="{911B26E0-A5D0-44F3-A38E-066315CB34A1}" type="datetime1">
              <a:rPr lang="es-ES"/>
              <a:pPr>
                <a:defRPr/>
              </a:pPr>
              <a:t>19/12/2012</a:t>
            </a:fld>
            <a:endParaRPr lang="es-ES"/>
          </a:p>
        </p:txBody>
      </p:sp>
      <p:sp>
        <p:nvSpPr>
          <p:cNvPr id="12" name="18 Marcador de pie de página"/>
          <p:cNvSpPr>
            <a:spLocks noGrp="1"/>
          </p:cNvSpPr>
          <p:nvPr>
            <p:ph type="ftr" sz="quarter" idx="11"/>
          </p:nvPr>
        </p:nvSpPr>
        <p:spPr/>
        <p:txBody>
          <a:bodyPr/>
          <a:lstStyle>
            <a:lvl1pPr>
              <a:defRPr smtClean="0">
                <a:solidFill>
                  <a:schemeClr val="accent1">
                    <a:tint val="20000"/>
                  </a:schemeClr>
                </a:solidFill>
              </a:defRPr>
            </a:lvl1pPr>
            <a:extLst/>
          </a:lstStyle>
          <a:p>
            <a:pPr>
              <a:defRPr/>
            </a:pPr>
            <a:r>
              <a:rPr lang="es-ES"/>
              <a:t>Curso 2011/2012</a:t>
            </a:r>
          </a:p>
        </p:txBody>
      </p:sp>
      <p:sp>
        <p:nvSpPr>
          <p:cNvPr id="13" name="26 Marcador de número de diapositiva"/>
          <p:cNvSpPr>
            <a:spLocks noGrp="1"/>
          </p:cNvSpPr>
          <p:nvPr>
            <p:ph type="sldNum" sz="quarter" idx="12"/>
          </p:nvPr>
        </p:nvSpPr>
        <p:spPr/>
        <p:txBody>
          <a:bodyPr/>
          <a:lstStyle>
            <a:lvl1pPr>
              <a:defRPr smtClean="0">
                <a:solidFill>
                  <a:srgbClr val="FFFFFF"/>
                </a:solidFill>
              </a:defRPr>
            </a:lvl1pPr>
            <a:extLst/>
          </a:lstStyle>
          <a:p>
            <a:pPr>
              <a:defRPr/>
            </a:pPr>
            <a:fld id="{86E655B8-36FD-4238-BD6F-7B3C375A337D}"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A78AE971-6E75-4A02-AF43-5EB30C21E6D9}" type="datetime1">
              <a:rPr lang="es-ES"/>
              <a:pPr>
                <a:defRPr/>
              </a:pPr>
              <a:t>19/12/2012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B73A418-83F2-4716-BEC3-F2BE749806F0}"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73B4EBE1-DF7A-400D-B0A8-8F61FEAAB12A}" type="datetime1">
              <a:rPr lang="es-ES"/>
              <a:pPr>
                <a:defRPr/>
              </a:pPr>
              <a:t>19/12/2012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A478D849-C45F-4F36-B03C-F21B355EC3EB}"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4" name="9 Marcador de fecha"/>
          <p:cNvSpPr>
            <a:spLocks noGrp="1"/>
          </p:cNvSpPr>
          <p:nvPr>
            <p:ph type="dt" sz="half" idx="10"/>
          </p:nvPr>
        </p:nvSpPr>
        <p:spPr/>
        <p:txBody>
          <a:bodyPr/>
          <a:lstStyle>
            <a:lvl1pPr>
              <a:defRPr/>
            </a:lvl1pPr>
          </a:lstStyle>
          <a:p>
            <a:pPr>
              <a:defRPr/>
            </a:pPr>
            <a:fld id="{21F108E3-7FA9-4C97-851A-817C2EC1649F}" type="datetime1">
              <a:rPr lang="es-ES"/>
              <a:pPr>
                <a:defRPr/>
              </a:pPr>
              <a:t>19/12/2012</a:t>
            </a:fld>
            <a:endParaRPr lang="es-ES"/>
          </a:p>
        </p:txBody>
      </p:sp>
      <p:sp>
        <p:nvSpPr>
          <p:cNvPr id="5"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6" name="17 Marcador de número de diapositiva"/>
          <p:cNvSpPr>
            <a:spLocks noGrp="1"/>
          </p:cNvSpPr>
          <p:nvPr>
            <p:ph type="sldNum" sz="quarter" idx="12"/>
          </p:nvPr>
        </p:nvSpPr>
        <p:spPr/>
        <p:txBody>
          <a:bodyPr/>
          <a:lstStyle>
            <a:lvl1pPr>
              <a:defRPr/>
            </a:lvl1pPr>
          </a:lstStyle>
          <a:p>
            <a:pPr>
              <a:defRPr/>
            </a:pPr>
            <a:fld id="{05CDC66F-E717-4DA6-B1FD-EC80688B13CC}"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4" name="3 Cheurón"/>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4 Cheurón"/>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1 Título"/>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s-ES" smtClean="0"/>
              <a:t>Haga clic para modificar el estilo de texto del patrón</a:t>
            </a:r>
          </a:p>
        </p:txBody>
      </p:sp>
      <p:sp>
        <p:nvSpPr>
          <p:cNvPr id="6" name="3 Marcador de fecha"/>
          <p:cNvSpPr>
            <a:spLocks noGrp="1"/>
          </p:cNvSpPr>
          <p:nvPr>
            <p:ph type="dt" sz="half" idx="10"/>
          </p:nvPr>
        </p:nvSpPr>
        <p:spPr/>
        <p:txBody>
          <a:bodyPr/>
          <a:lstStyle>
            <a:lvl1pPr>
              <a:defRPr/>
            </a:lvl1pPr>
            <a:extLst/>
          </a:lstStyle>
          <a:p>
            <a:pPr>
              <a:defRPr/>
            </a:pPr>
            <a:fld id="{E3482850-F787-42FD-A04D-FA14C28D42FB}" type="datetime1">
              <a:rPr lang="es-ES"/>
              <a:pPr>
                <a:defRPr/>
              </a:pPr>
              <a:t>19/12/2012</a:t>
            </a:fld>
            <a:endParaRPr lang="es-ES"/>
          </a:p>
        </p:txBody>
      </p:sp>
      <p:sp>
        <p:nvSpPr>
          <p:cNvPr id="7" name="4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8" name="5 Marcador de número de diapositiva"/>
          <p:cNvSpPr>
            <a:spLocks noGrp="1"/>
          </p:cNvSpPr>
          <p:nvPr>
            <p:ph type="sldNum" sz="quarter" idx="12"/>
          </p:nvPr>
        </p:nvSpPr>
        <p:spPr/>
        <p:txBody>
          <a:bodyPr/>
          <a:lstStyle>
            <a:lvl1pPr>
              <a:defRPr/>
            </a:lvl1pPr>
            <a:extLst/>
          </a:lstStyle>
          <a:p>
            <a:pPr>
              <a:defRPr/>
            </a:pPr>
            <a:fld id="{6A222E0A-E798-4A84-B193-A42BCACB7C52}"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8" name="7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5" name="4 Marcador de fecha"/>
          <p:cNvSpPr>
            <a:spLocks noGrp="1"/>
          </p:cNvSpPr>
          <p:nvPr>
            <p:ph type="dt" sz="half" idx="10"/>
          </p:nvPr>
        </p:nvSpPr>
        <p:spPr/>
        <p:txBody>
          <a:bodyPr/>
          <a:lstStyle>
            <a:lvl1pPr>
              <a:defRPr/>
            </a:lvl1pPr>
            <a:extLst/>
          </a:lstStyle>
          <a:p>
            <a:pPr>
              <a:defRPr/>
            </a:pPr>
            <a:fld id="{E1134923-F5F8-4F2E-AB2D-55AE2EF1AE2B}" type="datetime1">
              <a:rPr lang="es-ES"/>
              <a:pPr>
                <a:defRPr/>
              </a:pPr>
              <a:t>19/12/2012</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35D915F1-4AE4-42B5-B66B-5E61D5CD289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lstStyle>
            <a:lvl1pPr>
              <a:defRPr/>
            </a:lvl1pPr>
            <a:extLst/>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lvl1pPr>
              <a:defRPr/>
            </a:lvl1pPr>
            <a:extLst/>
          </a:lstStyle>
          <a:p>
            <a:pPr>
              <a:defRPr/>
            </a:pPr>
            <a:fld id="{BAD89785-1953-4E9A-9AE0-8456B871EBEE}" type="datetime1">
              <a:rPr lang="es-ES"/>
              <a:pPr>
                <a:defRPr/>
              </a:pPr>
              <a:t>19/12/2012</a:t>
            </a:fld>
            <a:endParaRPr lang="es-ES"/>
          </a:p>
        </p:txBody>
      </p:sp>
      <p:sp>
        <p:nvSpPr>
          <p:cNvPr id="8" name="7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9" name="8 Marcador de número de diapositiva"/>
          <p:cNvSpPr>
            <a:spLocks noGrp="1"/>
          </p:cNvSpPr>
          <p:nvPr>
            <p:ph type="sldNum" sz="quarter" idx="12"/>
          </p:nvPr>
        </p:nvSpPr>
        <p:spPr/>
        <p:txBody>
          <a:bodyPr/>
          <a:lstStyle>
            <a:lvl1pPr>
              <a:defRPr/>
            </a:lvl1pPr>
            <a:extLst/>
          </a:lstStyle>
          <a:p>
            <a:pPr>
              <a:defRPr/>
            </a:pPr>
            <a:fld id="{9FE8D3A7-7308-4698-818C-4F6493F43EEB}"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6" name="5 Título"/>
          <p:cNvSpPr>
            <a:spLocks noGrp="1"/>
          </p:cNvSpPr>
          <p:nvPr>
            <p:ph type="title"/>
          </p:nvPr>
        </p:nvSpPr>
        <p:spPr/>
        <p:txBody>
          <a:bodyPr rtlCol="0"/>
          <a:lstStyle>
            <a:extLst/>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lvl1pPr>
              <a:defRPr/>
            </a:lvl1pPr>
            <a:extLst/>
          </a:lstStyle>
          <a:p>
            <a:pPr>
              <a:defRPr/>
            </a:pPr>
            <a:fld id="{ED2C12C0-10A0-4DBD-B7F1-CBC75E20B4BE}" type="datetime1">
              <a:rPr lang="es-ES"/>
              <a:pPr>
                <a:defRPr/>
              </a:pPr>
              <a:t>19/12/2012</a:t>
            </a:fld>
            <a:endParaRPr lang="es-ES"/>
          </a:p>
        </p:txBody>
      </p:sp>
      <p:sp>
        <p:nvSpPr>
          <p:cNvPr id="4" name="3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5" name="4 Marcador de número de diapositiva"/>
          <p:cNvSpPr>
            <a:spLocks noGrp="1"/>
          </p:cNvSpPr>
          <p:nvPr>
            <p:ph type="sldNum" sz="quarter" idx="12"/>
          </p:nvPr>
        </p:nvSpPr>
        <p:spPr/>
        <p:txBody>
          <a:bodyPr/>
          <a:lstStyle>
            <a:lvl1pPr>
              <a:defRPr/>
            </a:lvl1pPr>
            <a:extLst/>
          </a:lstStyle>
          <a:p>
            <a:pPr>
              <a:defRPr/>
            </a:pPr>
            <a:fld id="{C778B329-7690-415A-A5B5-DCD15CAC7D65}"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BC41361E-E96E-4179-8280-8B1C3205FAB6}" type="datetime1">
              <a:rPr lang="es-ES"/>
              <a:pPr>
                <a:defRPr/>
              </a:pPr>
              <a:t>19/12/2012</a:t>
            </a:fld>
            <a:endParaRPr lang="es-ES"/>
          </a:p>
        </p:txBody>
      </p:sp>
      <p:sp>
        <p:nvSpPr>
          <p:cNvPr id="3" name="21 Marcador de pie de página"/>
          <p:cNvSpPr>
            <a:spLocks noGrp="1"/>
          </p:cNvSpPr>
          <p:nvPr>
            <p:ph type="ftr" sz="quarter" idx="11"/>
          </p:nvPr>
        </p:nvSpPr>
        <p:spPr/>
        <p:txBody>
          <a:bodyPr/>
          <a:lstStyle>
            <a:lvl1pPr>
              <a:defRPr/>
            </a:lvl1pPr>
          </a:lstStyle>
          <a:p>
            <a:pPr>
              <a:defRPr/>
            </a:pPr>
            <a:r>
              <a:rPr lang="es-ES"/>
              <a:t>Curso 2011/2012</a:t>
            </a:r>
          </a:p>
        </p:txBody>
      </p:sp>
      <p:sp>
        <p:nvSpPr>
          <p:cNvPr id="4" name="17 Marcador de número de diapositiva"/>
          <p:cNvSpPr>
            <a:spLocks noGrp="1"/>
          </p:cNvSpPr>
          <p:nvPr>
            <p:ph type="sldNum" sz="quarter" idx="12"/>
          </p:nvPr>
        </p:nvSpPr>
        <p:spPr/>
        <p:txBody>
          <a:bodyPr/>
          <a:lstStyle>
            <a:lvl1pPr>
              <a:defRPr/>
            </a:lvl1pPr>
          </a:lstStyle>
          <a:p>
            <a:pPr>
              <a:defRPr/>
            </a:pPr>
            <a:fld id="{4CA49E21-F762-496B-9980-4549E225925F}"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s-ES" smtClean="0"/>
              <a:t>Haga clic para modificar el estilo de título del patrón</a:t>
            </a:r>
            <a:endParaRPr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lvl1pPr>
              <a:defRPr/>
            </a:lvl1pPr>
            <a:extLst/>
          </a:lstStyle>
          <a:p>
            <a:pPr>
              <a:defRPr/>
            </a:pPr>
            <a:fld id="{EDBFDD9F-0E4A-4C3A-9DF9-A4112C46D2F0}" type="datetime1">
              <a:rPr lang="es-ES"/>
              <a:pPr>
                <a:defRPr/>
              </a:pPr>
              <a:t>19/12/2012</a:t>
            </a:fld>
            <a:endParaRPr lang="es-ES"/>
          </a:p>
        </p:txBody>
      </p:sp>
      <p:sp>
        <p:nvSpPr>
          <p:cNvPr id="6" name="5 Marcador de pie de página"/>
          <p:cNvSpPr>
            <a:spLocks noGrp="1"/>
          </p:cNvSpPr>
          <p:nvPr>
            <p:ph type="ftr" sz="quarter" idx="11"/>
          </p:nvPr>
        </p:nvSpPr>
        <p:spPr/>
        <p:txBody>
          <a:bodyPr/>
          <a:lstStyle>
            <a:lvl1pPr>
              <a:defRPr/>
            </a:lvl1pPr>
            <a:extLst/>
          </a:lstStyle>
          <a:p>
            <a:pPr>
              <a:defRPr/>
            </a:pPr>
            <a:r>
              <a:rPr lang="es-ES"/>
              <a:t>Curso 2011/2012</a:t>
            </a:r>
          </a:p>
        </p:txBody>
      </p:sp>
      <p:sp>
        <p:nvSpPr>
          <p:cNvPr id="7" name="6 Marcador de número de diapositiva"/>
          <p:cNvSpPr>
            <a:spLocks noGrp="1"/>
          </p:cNvSpPr>
          <p:nvPr>
            <p:ph type="sldNum" sz="quarter" idx="12"/>
          </p:nvPr>
        </p:nvSpPr>
        <p:spPr/>
        <p:txBody>
          <a:bodyPr/>
          <a:lstStyle>
            <a:lvl1pPr>
              <a:defRPr/>
            </a:lvl1pPr>
            <a:extLst/>
          </a:lstStyle>
          <a:p>
            <a:pPr>
              <a:defRPr/>
            </a:pPr>
            <a:fld id="{887C101C-F45E-4999-B990-987A8F723324}" type="slidenum">
              <a:rPr lang="es-ES"/>
              <a:pPr>
                <a:defRPr/>
              </a:pPr>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5" name="4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5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6 Triángulo rectángulo"/>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7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Cheurón"/>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9 Cheurón"/>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3 Marcador de texto"/>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s-ES" noProof="0" smtClean="0"/>
              <a:t>Haga clic en el icono para agregar una imagen</a:t>
            </a:r>
            <a:endParaRPr lang="en-US" noProof="0"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s-ES" smtClean="0"/>
              <a:t>Haga clic para modificar el estilo de título del patrón</a:t>
            </a:r>
            <a:endParaRPr lang="en-US"/>
          </a:p>
        </p:txBody>
      </p:sp>
      <p:sp>
        <p:nvSpPr>
          <p:cNvPr id="11" name="4 Marcador de fecha"/>
          <p:cNvSpPr>
            <a:spLocks noGrp="1"/>
          </p:cNvSpPr>
          <p:nvPr>
            <p:ph type="dt" sz="half" idx="10"/>
          </p:nvPr>
        </p:nvSpPr>
        <p:spPr/>
        <p:txBody>
          <a:bodyPr/>
          <a:lstStyle>
            <a:lvl1pPr>
              <a:defRPr smtClean="0">
                <a:solidFill>
                  <a:schemeClr val="tx1"/>
                </a:solidFill>
              </a:defRPr>
            </a:lvl1pPr>
            <a:extLst/>
          </a:lstStyle>
          <a:p>
            <a:pPr>
              <a:defRPr/>
            </a:pPr>
            <a:fld id="{B67B084B-E3E8-4BA6-8773-58A6416235EC}" type="datetime1">
              <a:rPr lang="es-ES"/>
              <a:pPr>
                <a:defRPr/>
              </a:pPr>
              <a:t>19/12/2012</a:t>
            </a:fld>
            <a:endParaRPr lang="es-ES"/>
          </a:p>
        </p:txBody>
      </p:sp>
      <p:sp>
        <p:nvSpPr>
          <p:cNvPr id="12" name="5 Marcador de pie de página"/>
          <p:cNvSpPr>
            <a:spLocks noGrp="1"/>
          </p:cNvSpPr>
          <p:nvPr>
            <p:ph type="ftr" sz="quarter" idx="11"/>
          </p:nvPr>
        </p:nvSpPr>
        <p:spPr/>
        <p:txBody>
          <a:bodyPr/>
          <a:lstStyle>
            <a:lvl1pPr>
              <a:defRPr smtClean="0">
                <a:solidFill>
                  <a:schemeClr val="tx1"/>
                </a:solidFill>
              </a:defRPr>
            </a:lvl1pPr>
            <a:extLst/>
          </a:lstStyle>
          <a:p>
            <a:pPr>
              <a:defRPr/>
            </a:pPr>
            <a:r>
              <a:rPr lang="es-ES"/>
              <a:t>Curso 2011/2012</a:t>
            </a:r>
          </a:p>
        </p:txBody>
      </p:sp>
      <p:sp>
        <p:nvSpPr>
          <p:cNvPr id="13" name="6 Marcador de número de diapositiva"/>
          <p:cNvSpPr>
            <a:spLocks noGrp="1"/>
          </p:cNvSpPr>
          <p:nvPr>
            <p:ph type="sldNum" sz="quarter" idx="12"/>
          </p:nvPr>
        </p:nvSpPr>
        <p:spPr/>
        <p:txBody>
          <a:bodyPr/>
          <a:lstStyle>
            <a:lvl1pPr>
              <a:defRPr smtClean="0">
                <a:solidFill>
                  <a:schemeClr val="tx1"/>
                </a:solidFill>
              </a:defRPr>
            </a:lvl1pPr>
            <a:extLst/>
          </a:lstStyle>
          <a:p>
            <a:pPr>
              <a:defRPr/>
            </a:pPr>
            <a:fld id="{8C1CE7B5-8E50-475A-A7CA-817A20FD18FB}" type="slidenum">
              <a:rPr lang="es-ES"/>
              <a:pPr>
                <a:defRPr/>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715963" y="5002213"/>
            <a:ext cx="3802062" cy="1443037"/>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11 Forma libre"/>
          <p:cNvSpPr>
            <a:spLocks/>
          </p:cNvSpPr>
          <p:nvPr/>
        </p:nvSpPr>
        <p:spPr bwMode="auto">
          <a:xfrm>
            <a:off x="-53975" y="5784850"/>
            <a:ext cx="380206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s-ES" smtClean="0"/>
              <a:t>Haga clic para modificar el estilo de título del patrón</a:t>
            </a:r>
            <a:endParaRPr lang="en-US"/>
          </a:p>
        </p:txBody>
      </p:sp>
      <p:sp>
        <p:nvSpPr>
          <p:cNvPr id="1033" name="29 Marcador de texto"/>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7CB18AD9-22EE-4445-8852-8DF518E96249}" type="datetime1">
              <a:rPr lang="es-ES"/>
              <a:pPr>
                <a:defRPr/>
              </a:pPr>
              <a:t>19/12/2012</a:t>
            </a:fld>
            <a:endParaRPr lang="es-ES"/>
          </a:p>
        </p:txBody>
      </p:sp>
      <p:sp>
        <p:nvSpPr>
          <p:cNvPr id="22" name="21 Marcador de pie de página"/>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smtClean="0">
                <a:solidFill>
                  <a:schemeClr val="tx1"/>
                </a:solidFill>
                <a:latin typeface="+mn-lt"/>
              </a:defRPr>
            </a:lvl1pPr>
            <a:extLst/>
          </a:lstStyle>
          <a:p>
            <a:pPr>
              <a:defRPr/>
            </a:pPr>
            <a:r>
              <a:rPr lang="es-ES"/>
              <a:t>Curso 2011/2012</a:t>
            </a:r>
          </a:p>
        </p:txBody>
      </p:sp>
      <p:sp>
        <p:nvSpPr>
          <p:cNvPr id="18" name="17 Marcador de número de diapositiva"/>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0AB5ED96-7CF9-4862-9FD8-0E68A827B224}"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07" r:id="rId1"/>
    <p:sldLayoutId id="2147483703" r:id="rId2"/>
    <p:sldLayoutId id="2147483708" r:id="rId3"/>
    <p:sldLayoutId id="2147483709" r:id="rId4"/>
    <p:sldLayoutId id="2147483710" r:id="rId5"/>
    <p:sldLayoutId id="2147483711" r:id="rId6"/>
    <p:sldLayoutId id="2147483704" r:id="rId7"/>
    <p:sldLayoutId id="2147483712" r:id="rId8"/>
    <p:sldLayoutId id="2147483713" r:id="rId9"/>
    <p:sldLayoutId id="2147483705" r:id="rId10"/>
    <p:sldLayoutId id="2147483706" r:id="rId11"/>
  </p:sldLayoutIdLst>
  <p:hf sldNum="0" hd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diagramColors" Target="../diagrams/colors2.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9.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0.jpeg"/><Relationship Id="rId1" Type="http://schemas.openxmlformats.org/officeDocument/2006/relationships/slideLayout" Target="../slideLayouts/slideLayout5.xml"/><Relationship Id="rId4" Type="http://schemas.openxmlformats.org/officeDocument/2006/relationships/hyperlink" Target="mailto:infantil03.cap.pamplona@educacion.cfnavarra.e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irati.educacion.navarra.es/caps/infanti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hyperlink" Target="mailto:primaria.cap.pamplona@educacion.navarra.e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a:xfrm>
            <a:off x="785786" y="928670"/>
            <a:ext cx="7772400" cy="1615447"/>
          </a:xfrm>
        </p:spPr>
        <p:txBody>
          <a:bodyPr>
            <a:normAutofit fontScale="90000"/>
          </a:bodyPr>
          <a:lstStyle/>
          <a:p>
            <a:pPr algn="ctr" fontAlgn="auto">
              <a:spcAft>
                <a:spcPts val="0"/>
              </a:spcAft>
              <a:defRPr/>
            </a:pPr>
            <a:r>
              <a:rPr lang="ca-ES" dirty="0" smtClean="0">
                <a:solidFill>
                  <a:schemeClr val="tx1"/>
                </a:solidFill>
                <a:latin typeface="Helvetica" pitchFamily="34" charset="0"/>
              </a:rPr>
              <a:t>“TRABAJO POR </a:t>
            </a:r>
            <a:r>
              <a:rPr lang="ca-ES" dirty="0" err="1" smtClean="0">
                <a:solidFill>
                  <a:schemeClr val="tx1"/>
                </a:solidFill>
                <a:latin typeface="Helvetica" pitchFamily="34" charset="0"/>
              </a:rPr>
              <a:t>PROYECTOS</a:t>
            </a:r>
            <a:r>
              <a:rPr lang="ca-ES" dirty="0" smtClean="0">
                <a:solidFill>
                  <a:schemeClr val="tx1"/>
                </a:solidFill>
                <a:latin typeface="Helvetica" pitchFamily="34" charset="0"/>
              </a:rPr>
              <a:t>: INFANTIL Y </a:t>
            </a:r>
            <a:r>
              <a:rPr lang="ca-ES" dirty="0" err="1" smtClean="0">
                <a:solidFill>
                  <a:schemeClr val="tx1"/>
                </a:solidFill>
                <a:latin typeface="Helvetica" pitchFamily="34" charset="0"/>
              </a:rPr>
              <a:t>PRIMARIA</a:t>
            </a:r>
            <a:r>
              <a:rPr lang="ca-ES" dirty="0" smtClean="0">
                <a:solidFill>
                  <a:schemeClr val="tx1"/>
                </a:solidFill>
                <a:latin typeface="Helvetica" pitchFamily="34" charset="0"/>
              </a:rPr>
              <a:t>”</a:t>
            </a:r>
            <a:endParaRPr lang="es-ES" dirty="0"/>
          </a:p>
        </p:txBody>
      </p:sp>
      <p:sp>
        <p:nvSpPr>
          <p:cNvPr id="6" name="5 Marcador de pie de página"/>
          <p:cNvSpPr>
            <a:spLocks noGrp="1"/>
          </p:cNvSpPr>
          <p:nvPr>
            <p:ph type="ftr" sz="quarter" idx="11"/>
          </p:nvPr>
        </p:nvSpPr>
        <p:spPr/>
        <p:txBody>
          <a:bodyPr/>
          <a:lstStyle/>
          <a:p>
            <a:pPr>
              <a:defRPr/>
            </a:pPr>
            <a:r>
              <a:rPr lang="es-ES" dirty="0"/>
              <a:t>Curso </a:t>
            </a:r>
            <a:r>
              <a:rPr lang="es-ES" dirty="0" smtClean="0"/>
              <a:t>2012/2013</a:t>
            </a:r>
            <a:endParaRPr lang="es-ES" dirty="0"/>
          </a:p>
        </p:txBody>
      </p:sp>
      <p:pic>
        <p:nvPicPr>
          <p:cNvPr id="9221" name="Picture 8" descr="logoCAP"/>
          <p:cNvPicPr>
            <a:picLocks noChangeAspect="1" noChangeArrowheads="1"/>
          </p:cNvPicPr>
          <p:nvPr/>
        </p:nvPicPr>
        <p:blipFill>
          <a:blip r:embed="rId3" cstate="email"/>
          <a:srcRect/>
          <a:stretch>
            <a:fillRect/>
          </a:stretch>
        </p:blipFill>
        <p:spPr bwMode="auto">
          <a:xfrm>
            <a:off x="354013" y="6215063"/>
            <a:ext cx="857250" cy="642937"/>
          </a:xfrm>
          <a:prstGeom prst="rect">
            <a:avLst/>
          </a:prstGeom>
          <a:noFill/>
          <a:ln w="9525">
            <a:noFill/>
            <a:miter lim="800000"/>
            <a:headEnd/>
            <a:tailEnd/>
          </a:ln>
        </p:spPr>
      </p:pic>
      <p:pic>
        <p:nvPicPr>
          <p:cNvPr id="9222" name="Picture 1032" descr="seriacio a l'escola bressol"/>
          <p:cNvPicPr>
            <a:picLocks noChangeAspect="1" noChangeArrowheads="1"/>
          </p:cNvPicPr>
          <p:nvPr/>
        </p:nvPicPr>
        <p:blipFill>
          <a:blip r:embed="rId4"/>
          <a:srcRect/>
          <a:stretch>
            <a:fillRect/>
          </a:stretch>
        </p:blipFill>
        <p:spPr bwMode="auto">
          <a:xfrm>
            <a:off x="2714625" y="2571750"/>
            <a:ext cx="4321175" cy="299402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285860"/>
            <a:ext cx="8229600" cy="4721240"/>
          </a:xfrm>
        </p:spPr>
        <p:txBody>
          <a:bodyPr/>
          <a:lstStyle/>
          <a:p>
            <a:pPr lvl="0"/>
            <a:r>
              <a:rPr lang="es-ES" sz="1800" dirty="0" smtClean="0"/>
              <a:t>Servir de </a:t>
            </a:r>
            <a:r>
              <a:rPr lang="es-ES" sz="1800" b="1" dirty="0" smtClean="0">
                <a:solidFill>
                  <a:schemeClr val="accent2"/>
                </a:solidFill>
              </a:rPr>
              <a:t>enlace</a:t>
            </a:r>
            <a:r>
              <a:rPr lang="es-ES" sz="1800" dirty="0" smtClean="0"/>
              <a:t> entre  la asesora del CAP y el grupo pequeño de trabajo.</a:t>
            </a:r>
          </a:p>
          <a:p>
            <a:pPr lvl="0"/>
            <a:r>
              <a:rPr lang="es-ES" sz="1800" dirty="0" smtClean="0"/>
              <a:t>Garantizar la distribución y/o acceso a la </a:t>
            </a:r>
            <a:r>
              <a:rPr lang="es-ES" sz="1800" b="1" dirty="0" smtClean="0">
                <a:solidFill>
                  <a:schemeClr val="accent2"/>
                </a:solidFill>
              </a:rPr>
              <a:t>documentación</a:t>
            </a:r>
            <a:r>
              <a:rPr lang="es-ES" sz="1800" dirty="0" smtClean="0">
                <a:solidFill>
                  <a:schemeClr val="accent2"/>
                </a:solidFill>
              </a:rPr>
              <a:t> </a:t>
            </a:r>
            <a:r>
              <a:rPr lang="es-ES" sz="1800" dirty="0" smtClean="0"/>
              <a:t>del seminario.</a:t>
            </a:r>
          </a:p>
          <a:p>
            <a:pPr lvl="0"/>
            <a:r>
              <a:rPr lang="es-ES" sz="1800" b="1" dirty="0" smtClean="0">
                <a:solidFill>
                  <a:schemeClr val="accent2"/>
                </a:solidFill>
              </a:rPr>
              <a:t>Dinamizar</a:t>
            </a:r>
            <a:r>
              <a:rPr lang="es-ES" sz="1800" dirty="0" smtClean="0"/>
              <a:t> el trabajo de los grupos.</a:t>
            </a:r>
          </a:p>
          <a:p>
            <a:pPr lvl="0"/>
            <a:r>
              <a:rPr lang="es-ES" sz="1800" b="1" dirty="0" smtClean="0">
                <a:solidFill>
                  <a:schemeClr val="accent2"/>
                </a:solidFill>
              </a:rPr>
              <a:t>Detectar y recoger las necesidades </a:t>
            </a:r>
            <a:r>
              <a:rPr lang="es-ES" sz="1800" dirty="0" smtClean="0"/>
              <a:t>surgidas en el grupo pequeño.</a:t>
            </a:r>
          </a:p>
          <a:p>
            <a:pPr lvl="0"/>
            <a:r>
              <a:rPr lang="es-ES" sz="1800" dirty="0" smtClean="0"/>
              <a:t>Llevar el </a:t>
            </a:r>
            <a:r>
              <a:rPr lang="es-ES" sz="1800" b="1" dirty="0" smtClean="0">
                <a:solidFill>
                  <a:schemeClr val="accent2"/>
                </a:solidFill>
              </a:rPr>
              <a:t>control de las hojas de firmas </a:t>
            </a:r>
            <a:r>
              <a:rPr lang="es-ES" sz="1800" dirty="0" smtClean="0"/>
              <a:t>de las reuniones de pequeño grupo. Y entregarla en el plazo correspondiente.</a:t>
            </a:r>
          </a:p>
          <a:p>
            <a:pPr lvl="0"/>
            <a:r>
              <a:rPr lang="es-ES" sz="1800" dirty="0" smtClean="0"/>
              <a:t>Si fuera necesario, </a:t>
            </a:r>
            <a:r>
              <a:rPr lang="es-ES" sz="1800" b="1" dirty="0" smtClean="0">
                <a:solidFill>
                  <a:schemeClr val="accent2"/>
                </a:solidFill>
              </a:rPr>
              <a:t>asistir a las reuniones de coordinación </a:t>
            </a:r>
            <a:r>
              <a:rPr lang="es-ES" sz="1800" dirty="0" smtClean="0"/>
              <a:t>que se convoquen.</a:t>
            </a:r>
          </a:p>
          <a:p>
            <a:pPr lvl="0"/>
            <a:r>
              <a:rPr lang="es-ES" sz="1800" b="1" dirty="0" smtClean="0">
                <a:solidFill>
                  <a:schemeClr val="accent2"/>
                </a:solidFill>
              </a:rPr>
              <a:t>Recopilar (no realizar) </a:t>
            </a:r>
            <a:r>
              <a:rPr lang="es-ES" sz="1800" dirty="0" smtClean="0"/>
              <a:t>el trabajo que cada grupo pequeño va realizando. En éste quedarán reflejadas  las propuestas o las actividades de aula que se desarrollen durante el curso.</a:t>
            </a:r>
          </a:p>
          <a:p>
            <a:pPr lvl="0"/>
            <a:r>
              <a:rPr lang="es-ES" sz="1800" b="1" dirty="0" smtClean="0">
                <a:solidFill>
                  <a:schemeClr val="accent2"/>
                </a:solidFill>
              </a:rPr>
              <a:t>Informar a su grupo </a:t>
            </a:r>
            <a:r>
              <a:rPr lang="es-ES" sz="1800" dirty="0" smtClean="0"/>
              <a:t>de las propuestas de trabajo que  la asesora le haga llegar.</a:t>
            </a:r>
          </a:p>
          <a:p>
            <a:pPr lvl="0"/>
            <a:endParaRPr lang="es-ES" sz="1800" b="1" dirty="0">
              <a:solidFill>
                <a:schemeClr val="accent2"/>
              </a:solidFill>
            </a:endParaRPr>
          </a:p>
        </p:txBody>
      </p:sp>
      <p:sp>
        <p:nvSpPr>
          <p:cNvPr id="3" name="2 Título"/>
          <p:cNvSpPr>
            <a:spLocks noGrp="1"/>
          </p:cNvSpPr>
          <p:nvPr>
            <p:ph type="title"/>
          </p:nvPr>
        </p:nvSpPr>
        <p:spPr/>
        <p:txBody>
          <a:bodyPr>
            <a:normAutofit/>
          </a:bodyPr>
          <a:lstStyle/>
          <a:p>
            <a:r>
              <a:rPr lang="es-ES" dirty="0" smtClean="0"/>
              <a:t>FUNCIONES COORDINADOR/A:</a:t>
            </a:r>
            <a:endParaRPr lang="es-ES" dirty="0"/>
          </a:p>
        </p:txBody>
      </p:sp>
      <p:sp>
        <p:nvSpPr>
          <p:cNvPr id="4" name="3 Marcador de pie de página"/>
          <p:cNvSpPr>
            <a:spLocks noGrp="1"/>
          </p:cNvSpPr>
          <p:nvPr>
            <p:ph type="ftr" sz="quarter" idx="11"/>
          </p:nvPr>
        </p:nvSpPr>
        <p:spPr/>
        <p:txBody>
          <a:bodyPr/>
          <a:lstStyle/>
          <a:p>
            <a:pPr>
              <a:defRPr/>
            </a:pPr>
            <a:r>
              <a:rPr lang="es-ES" dirty="0" smtClean="0"/>
              <a:t>Curso 2012/2013</a:t>
            </a:r>
            <a:endParaRPr lang="es-ES" dirty="0"/>
          </a:p>
        </p:txBody>
      </p:sp>
      <p:pic>
        <p:nvPicPr>
          <p:cNvPr id="5" name="Picture 8" descr="logoCAP"/>
          <p:cNvPicPr>
            <a:picLocks noChangeAspect="1" noChangeArrowheads="1"/>
          </p:cNvPicPr>
          <p:nvPr/>
        </p:nvPicPr>
        <p:blipFill>
          <a:blip r:embed="rId2" cstate="email"/>
          <a:srcRect/>
          <a:stretch>
            <a:fillRect/>
          </a:stretch>
        </p:blipFill>
        <p:spPr bwMode="auto">
          <a:xfrm>
            <a:off x="214282" y="6215063"/>
            <a:ext cx="857250" cy="642937"/>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Picture 8" descr="logoCAP"/>
          <p:cNvPicPr>
            <a:picLocks noChangeAspect="1" noChangeArrowheads="1"/>
          </p:cNvPicPr>
          <p:nvPr/>
        </p:nvPicPr>
        <p:blipFill>
          <a:blip r:embed="rId3" cstate="print"/>
          <a:srcRect/>
          <a:stretch>
            <a:fillRect/>
          </a:stretch>
        </p:blipFill>
        <p:spPr bwMode="auto">
          <a:xfrm>
            <a:off x="214313" y="6143625"/>
            <a:ext cx="744537" cy="557213"/>
          </a:xfrm>
          <a:prstGeom prst="rect">
            <a:avLst/>
          </a:prstGeom>
          <a:noFill/>
          <a:ln w="9525">
            <a:noFill/>
            <a:miter lim="800000"/>
            <a:headEnd/>
            <a:tailEnd/>
          </a:ln>
        </p:spPr>
      </p:pic>
      <p:grpSp>
        <p:nvGrpSpPr>
          <p:cNvPr id="2" name="75 Grupo"/>
          <p:cNvGrpSpPr/>
          <p:nvPr/>
        </p:nvGrpSpPr>
        <p:grpSpPr>
          <a:xfrm>
            <a:off x="2000232" y="285728"/>
            <a:ext cx="5715040" cy="1151051"/>
            <a:chOff x="4499992" y="4005064"/>
            <a:chExt cx="2376264" cy="1872208"/>
          </a:xfrm>
        </p:grpSpPr>
        <p:sp>
          <p:nvSpPr>
            <p:cNvPr id="221" name="220 Elipse"/>
            <p:cNvSpPr/>
            <p:nvPr/>
          </p:nvSpPr>
          <p:spPr>
            <a:xfrm>
              <a:off x="4499992" y="4005064"/>
              <a:ext cx="2376264" cy="1872208"/>
            </a:xfrm>
            <a:prstGeom prst="ellipse">
              <a:avLst/>
            </a:prstGeom>
            <a:solidFill>
              <a:schemeClr val="accent3">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solidFill>
                  <a:schemeClr val="accent5">
                    <a:lumMod val="20000"/>
                    <a:lumOff val="80000"/>
                  </a:schemeClr>
                </a:solidFill>
              </a:endParaRPr>
            </a:p>
          </p:txBody>
        </p:sp>
        <p:sp>
          <p:nvSpPr>
            <p:cNvPr id="222" name="221 CuadroTexto"/>
            <p:cNvSpPr txBox="1"/>
            <p:nvPr/>
          </p:nvSpPr>
          <p:spPr>
            <a:xfrm>
              <a:off x="4788024" y="4121259"/>
              <a:ext cx="1872208" cy="1551875"/>
            </a:xfrm>
            <a:prstGeom prst="rect">
              <a:avLst/>
            </a:prstGeom>
            <a:noFill/>
          </p:spPr>
          <p:txBody>
            <a:bodyPr wrap="square" rtlCol="0">
              <a:spAutoFit/>
            </a:bodyPr>
            <a:lstStyle/>
            <a:p>
              <a:pPr algn="ctr"/>
              <a:r>
                <a:rPr lang="es-ES" sz="2800" b="1" dirty="0" smtClean="0">
                  <a:solidFill>
                    <a:schemeClr val="bg1"/>
                  </a:solidFill>
                </a:rPr>
                <a:t>REUNIONES COORDINADORES/AS</a:t>
              </a:r>
              <a:endParaRPr lang="es-ES" sz="2800" b="1" dirty="0">
                <a:solidFill>
                  <a:schemeClr val="bg1"/>
                </a:solidFill>
              </a:endParaRPr>
            </a:p>
          </p:txBody>
        </p:sp>
      </p:grpSp>
      <p:graphicFrame>
        <p:nvGraphicFramePr>
          <p:cNvPr id="21" name="20 Diagrama"/>
          <p:cNvGraphicFramePr/>
          <p:nvPr/>
        </p:nvGraphicFramePr>
        <p:xfrm>
          <a:off x="571472" y="2071678"/>
          <a:ext cx="8104414" cy="385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7" name="26 CuadroTexto"/>
          <p:cNvSpPr txBox="1"/>
          <p:nvPr/>
        </p:nvSpPr>
        <p:spPr>
          <a:xfrm>
            <a:off x="642910" y="1571612"/>
            <a:ext cx="7858180" cy="369332"/>
          </a:xfrm>
          <a:prstGeom prst="rect">
            <a:avLst/>
          </a:prstGeom>
          <a:noFill/>
        </p:spPr>
        <p:txBody>
          <a:bodyPr wrap="square" rtlCol="0">
            <a:spAutoFit/>
          </a:bodyPr>
          <a:lstStyle/>
          <a:p>
            <a:r>
              <a:rPr lang="es-ES" dirty="0" smtClean="0"/>
              <a:t>  		                                     LUGAR: CAP Pamplona</a:t>
            </a:r>
            <a:endParaRPr lang="es-ES" dirty="0"/>
          </a:p>
        </p:txBody>
      </p:sp>
      <p:sp>
        <p:nvSpPr>
          <p:cNvPr id="28" name="27 Elipse"/>
          <p:cNvSpPr/>
          <p:nvPr/>
        </p:nvSpPr>
        <p:spPr>
          <a:xfrm>
            <a:off x="714348" y="1714488"/>
            <a:ext cx="142876" cy="142876"/>
          </a:xfrm>
          <a:prstGeom prst="ellipse">
            <a:avLst/>
          </a:prstGeom>
          <a:solidFill>
            <a:schemeClr val="accent3">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4357686" y="1714488"/>
            <a:ext cx="142876" cy="142876"/>
          </a:xfrm>
          <a:prstGeom prst="ellipse">
            <a:avLst/>
          </a:prstGeom>
          <a:solidFill>
            <a:schemeClr val="accent4"/>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034A21A2-34C9-45FC-B362-7A51A62A6E05}"/>
                                            </p:graphicEl>
                                          </p:spTgt>
                                        </p:tgtEl>
                                        <p:attrNameLst>
                                          <p:attrName>style.visibility</p:attrName>
                                        </p:attrNameLst>
                                      </p:cBhvr>
                                      <p:to>
                                        <p:strVal val="visible"/>
                                      </p:to>
                                    </p:set>
                                    <p:animEffect transition="in" filter="fade">
                                      <p:cBhvr>
                                        <p:cTn id="7" dur="2000"/>
                                        <p:tgtEl>
                                          <p:spTgt spid="21">
                                            <p:graphicEl>
                                              <a:dgm id="{034A21A2-34C9-45FC-B362-7A51A62A6E05}"/>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graphicEl>
                                              <a:dgm id="{BF4C8B5F-0E35-4E22-A39A-EB3BE498BA06}"/>
                                            </p:graphicEl>
                                          </p:spTgt>
                                        </p:tgtEl>
                                        <p:attrNameLst>
                                          <p:attrName>style.visibility</p:attrName>
                                        </p:attrNameLst>
                                      </p:cBhvr>
                                      <p:to>
                                        <p:strVal val="visible"/>
                                      </p:to>
                                    </p:set>
                                    <p:animEffect transition="in" filter="fade">
                                      <p:cBhvr>
                                        <p:cTn id="12" dur="2000"/>
                                        <p:tgtEl>
                                          <p:spTgt spid="21">
                                            <p:graphicEl>
                                              <a:dgm id="{BF4C8B5F-0E35-4E22-A39A-EB3BE498BA06}"/>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fontScale="90000"/>
          </a:bodyPr>
          <a:lstStyle/>
          <a:p>
            <a:pPr algn="ctr"/>
            <a:r>
              <a:rPr lang="es-ES_tradnl" dirty="0" smtClean="0"/>
              <a:t>CONSTITUCIÓN GRUPOS DE TRABAJO</a:t>
            </a:r>
            <a:endParaRPr lang="es-ES" dirty="0"/>
          </a:p>
        </p:txBody>
      </p:sp>
      <p:sp>
        <p:nvSpPr>
          <p:cNvPr id="6" name="5 Marcador de contenido"/>
          <p:cNvSpPr>
            <a:spLocks noGrp="1"/>
          </p:cNvSpPr>
          <p:nvPr>
            <p:ph sz="quarter" idx="2"/>
          </p:nvPr>
        </p:nvSpPr>
        <p:spPr>
          <a:xfrm>
            <a:off x="457200" y="1444294"/>
            <a:ext cx="5186370" cy="4199284"/>
          </a:xfrm>
        </p:spPr>
        <p:txBody>
          <a:bodyPr/>
          <a:lstStyle/>
          <a:p>
            <a:pPr>
              <a:defRPr/>
            </a:pPr>
            <a:r>
              <a:rPr lang="es-ES_tradnl" b="1" dirty="0" smtClean="0">
                <a:solidFill>
                  <a:schemeClr val="accent2"/>
                </a:solidFill>
              </a:rPr>
              <a:t>Grupos de trabajo (desde 3 hasta 11 profesores): </a:t>
            </a:r>
          </a:p>
          <a:p>
            <a:pPr>
              <a:defRPr/>
            </a:pPr>
            <a:endParaRPr lang="es-ES_tradnl" b="1" dirty="0" smtClean="0">
              <a:solidFill>
                <a:schemeClr val="accent2"/>
              </a:solidFill>
            </a:endParaRPr>
          </a:p>
          <a:p>
            <a:pPr>
              <a:defRPr/>
            </a:pPr>
            <a:r>
              <a:rPr lang="es-ES_tradnl" b="1" dirty="0" smtClean="0">
                <a:solidFill>
                  <a:schemeClr val="accent2"/>
                </a:solidFill>
              </a:rPr>
              <a:t>Tiempo cumplimentación hoja de grupos:5 minutos</a:t>
            </a:r>
          </a:p>
          <a:p>
            <a:pPr>
              <a:defRPr/>
            </a:pPr>
            <a:endParaRPr lang="es-ES_tradnl" b="1" dirty="0" smtClean="0">
              <a:solidFill>
                <a:schemeClr val="accent2"/>
              </a:solidFill>
            </a:endParaRPr>
          </a:p>
          <a:p>
            <a:pPr>
              <a:defRPr/>
            </a:pPr>
            <a:r>
              <a:rPr lang="es-ES_tradnl" b="1" dirty="0" smtClean="0">
                <a:solidFill>
                  <a:schemeClr val="accent2"/>
                </a:solidFill>
              </a:rPr>
              <a:t>Selección coordinador de  grupo</a:t>
            </a:r>
          </a:p>
          <a:p>
            <a:pPr>
              <a:buNone/>
              <a:defRPr/>
            </a:pPr>
            <a:endParaRPr lang="es-ES_tradnl" b="1" dirty="0" smtClean="0">
              <a:solidFill>
                <a:schemeClr val="accent2"/>
              </a:solidFill>
            </a:endParaRPr>
          </a:p>
          <a:p>
            <a:endParaRPr lang="es-ES" dirty="0"/>
          </a:p>
        </p:txBody>
      </p:sp>
      <p:pic>
        <p:nvPicPr>
          <p:cNvPr id="9" name="8 Marcador de contenido" descr="MH900433193.JPG"/>
          <p:cNvPicPr>
            <a:picLocks noGrp="1" noChangeAspect="1"/>
          </p:cNvPicPr>
          <p:nvPr>
            <p:ph sz="quarter" idx="4"/>
          </p:nvPr>
        </p:nvPicPr>
        <p:blipFill>
          <a:blip r:embed="rId2"/>
          <a:stretch>
            <a:fillRect/>
          </a:stretch>
        </p:blipFill>
        <p:spPr>
          <a:xfrm>
            <a:off x="5857884" y="1643051"/>
            <a:ext cx="2571768" cy="2571768"/>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4" name="3 Marcador de pie de página"/>
          <p:cNvSpPr>
            <a:spLocks noGrp="1"/>
          </p:cNvSpPr>
          <p:nvPr>
            <p:ph type="ftr" sz="quarter" idx="11"/>
          </p:nvPr>
        </p:nvSpPr>
        <p:spPr/>
        <p:txBody>
          <a:bodyPr/>
          <a:lstStyle/>
          <a:p>
            <a:pPr>
              <a:defRPr/>
            </a:pPr>
            <a:r>
              <a:rPr lang="es-ES" dirty="0" smtClean="0"/>
              <a:t>Curso 2012/2013</a:t>
            </a:r>
            <a:endParaRPr lang="es-ES" dirty="0"/>
          </a:p>
        </p:txBody>
      </p:sp>
      <p:pic>
        <p:nvPicPr>
          <p:cNvPr id="7" name="Picture 8" descr="logoCAP"/>
          <p:cNvPicPr>
            <a:picLocks noChangeAspect="1" noChangeArrowheads="1"/>
          </p:cNvPicPr>
          <p:nvPr/>
        </p:nvPicPr>
        <p:blipFill>
          <a:blip r:embed="rId3"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CONTACTOS CON ASESORAS</a:t>
            </a:r>
            <a:endParaRPr lang="es-ES" dirty="0"/>
          </a:p>
        </p:txBody>
      </p:sp>
      <p:sp>
        <p:nvSpPr>
          <p:cNvPr id="5" name="4 Marcador de contenido"/>
          <p:cNvSpPr>
            <a:spLocks noGrp="1"/>
          </p:cNvSpPr>
          <p:nvPr>
            <p:ph sz="quarter" idx="2"/>
          </p:nvPr>
        </p:nvSpPr>
        <p:spPr>
          <a:xfrm>
            <a:off x="457200" y="1444294"/>
            <a:ext cx="5329246" cy="3770656"/>
          </a:xfrm>
        </p:spPr>
        <p:txBody>
          <a:bodyPr/>
          <a:lstStyle/>
          <a:p>
            <a:pPr eaLnBrk="1" hangingPunct="1">
              <a:defRPr/>
            </a:pPr>
            <a:r>
              <a:rPr lang="es-ES_tradnl" sz="1600" dirty="0" smtClean="0"/>
              <a:t>SE ENVIARÁ A COORDINADORAS/ES LA INFORMACIÓN POR CORREO ELECTRÓNICO (tres días máximo).</a:t>
            </a:r>
          </a:p>
          <a:p>
            <a:pPr eaLnBrk="1" hangingPunct="1">
              <a:defRPr/>
            </a:pPr>
            <a:r>
              <a:rPr lang="es-ES_tradnl" sz="1600" dirty="0" err="1" smtClean="0"/>
              <a:t>Tfno</a:t>
            </a:r>
            <a:r>
              <a:rPr lang="es-ES_tradnl" sz="1600" dirty="0" smtClean="0"/>
              <a:t>: </a:t>
            </a:r>
          </a:p>
          <a:p>
            <a:pPr eaLnBrk="1" hangingPunct="1">
              <a:defRPr/>
            </a:pPr>
            <a:r>
              <a:rPr lang="es-ES_tradnl" sz="1600" dirty="0" smtClean="0"/>
              <a:t>948 291712 Loli Beaumont</a:t>
            </a:r>
          </a:p>
          <a:p>
            <a:pPr eaLnBrk="1" hangingPunct="1">
              <a:defRPr/>
            </a:pPr>
            <a:r>
              <a:rPr lang="es-ES_tradnl" sz="1600" dirty="0" smtClean="0"/>
              <a:t>948 291723 Carmela Cortés</a:t>
            </a:r>
          </a:p>
          <a:p>
            <a:pPr eaLnBrk="1" hangingPunct="1">
              <a:defRPr/>
            </a:pPr>
            <a:r>
              <a:rPr lang="es-ES_tradnl" sz="1600" dirty="0" smtClean="0"/>
              <a:t>E-mail: </a:t>
            </a:r>
          </a:p>
          <a:p>
            <a:pPr eaLnBrk="1" hangingPunct="1">
              <a:buFont typeface="Wingdings" pitchFamily="2" charset="2"/>
              <a:buNone/>
              <a:defRPr/>
            </a:pPr>
            <a:endParaRPr lang="es-ES" dirty="0"/>
          </a:p>
        </p:txBody>
      </p:sp>
      <p:pic>
        <p:nvPicPr>
          <p:cNvPr id="8" name="7 Marcador de contenido" descr="MH900422755.JPG"/>
          <p:cNvPicPr>
            <a:picLocks noGrp="1" noChangeAspect="1"/>
          </p:cNvPicPr>
          <p:nvPr>
            <p:ph sz="quarter" idx="4"/>
          </p:nvPr>
        </p:nvPicPr>
        <p:blipFill>
          <a:blip r:embed="rId2"/>
          <a:stretch>
            <a:fillRect/>
          </a:stretch>
        </p:blipFill>
        <p:spPr>
          <a:xfrm>
            <a:off x="6929454" y="1142984"/>
            <a:ext cx="1723228" cy="1715475"/>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7" name="6 Marcador de pie de página"/>
          <p:cNvSpPr>
            <a:spLocks noGrp="1"/>
          </p:cNvSpPr>
          <p:nvPr>
            <p:ph type="ftr" sz="quarter" idx="11"/>
          </p:nvPr>
        </p:nvSpPr>
        <p:spPr/>
        <p:txBody>
          <a:bodyPr/>
          <a:lstStyle/>
          <a:p>
            <a:pPr>
              <a:defRPr/>
            </a:pPr>
            <a:r>
              <a:rPr lang="es-ES" dirty="0" smtClean="0"/>
              <a:t>Curso 2012/2013</a:t>
            </a:r>
            <a:endParaRPr lang="es-ES" dirty="0"/>
          </a:p>
        </p:txBody>
      </p:sp>
      <p:pic>
        <p:nvPicPr>
          <p:cNvPr id="9" name="Picture 8" descr="logoCAP"/>
          <p:cNvPicPr>
            <a:picLocks noChangeAspect="1" noChangeArrowheads="1"/>
          </p:cNvPicPr>
          <p:nvPr/>
        </p:nvPicPr>
        <p:blipFill>
          <a:blip r:embed="rId3" cstate="email"/>
          <a:srcRect/>
          <a:stretch>
            <a:fillRect/>
          </a:stretch>
        </p:blipFill>
        <p:spPr bwMode="auto">
          <a:xfrm>
            <a:off x="285720" y="6000768"/>
            <a:ext cx="857250" cy="642937"/>
          </a:xfrm>
          <a:prstGeom prst="rect">
            <a:avLst/>
          </a:prstGeom>
          <a:noFill/>
          <a:ln w="9525">
            <a:noFill/>
            <a:miter lim="800000"/>
            <a:headEnd/>
            <a:tailEnd/>
          </a:ln>
        </p:spPr>
      </p:pic>
      <p:sp>
        <p:nvSpPr>
          <p:cNvPr id="10" name="9 Rectángulo"/>
          <p:cNvSpPr/>
          <p:nvPr/>
        </p:nvSpPr>
        <p:spPr>
          <a:xfrm>
            <a:off x="642910" y="4714884"/>
            <a:ext cx="7715304" cy="121444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buFont typeface="Wingdings" pitchFamily="2" charset="2"/>
              <a:buNone/>
              <a:defRPr/>
            </a:pPr>
            <a:r>
              <a:rPr lang="es-ES_tradnl" sz="2400" dirty="0" smtClean="0">
                <a:hlinkClick r:id="rId4"/>
              </a:rPr>
              <a:t>infantil03.cap.pamplona@educacion.navarra.es</a:t>
            </a:r>
            <a:endParaRPr lang="es-ES_tradnl" sz="2400" dirty="0" smtClean="0"/>
          </a:p>
        </p:txBody>
      </p:sp>
      <p:sp>
        <p:nvSpPr>
          <p:cNvPr id="11" name="10 Rectángulo"/>
          <p:cNvSpPr/>
          <p:nvPr/>
        </p:nvSpPr>
        <p:spPr>
          <a:xfrm>
            <a:off x="642910" y="3143248"/>
            <a:ext cx="7715304" cy="122397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hangingPunct="1">
              <a:buFont typeface="Wingdings" pitchFamily="2" charset="2"/>
              <a:buNone/>
              <a:defRPr/>
            </a:pPr>
            <a:r>
              <a:rPr lang="es-ES_tradnl" sz="2400" dirty="0" smtClean="0">
                <a:hlinkClick r:id="rId4"/>
              </a:rPr>
              <a:t>primaria.cap.pamplona@educacion.navarra.es</a:t>
            </a:r>
            <a:endParaRPr lang="es-ES_tradnl" sz="2400" dirty="0" smtClean="0"/>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smtClean="0">
              <a:effectLst>
                <a:outerShdw blurRad="38100" dist="38100" dir="2700000" algn="tl">
                  <a:srgbClr val="C0C0C0"/>
                </a:outerShdw>
              </a:effectLst>
              <a:hlinkClick r:id="rId2"/>
            </a:endParaRPr>
          </a:p>
          <a:p>
            <a:pPr>
              <a:buNone/>
            </a:pPr>
            <a:endParaRPr lang="es-ES" dirty="0"/>
          </a:p>
        </p:txBody>
      </p:sp>
      <p:sp>
        <p:nvSpPr>
          <p:cNvPr id="8" name="7 Título"/>
          <p:cNvSpPr>
            <a:spLocks noGrp="1"/>
          </p:cNvSpPr>
          <p:nvPr>
            <p:ph type="title"/>
          </p:nvPr>
        </p:nvSpPr>
        <p:spPr/>
        <p:txBody>
          <a:bodyPr>
            <a:normAutofit fontScale="90000"/>
          </a:bodyPr>
          <a:lstStyle/>
          <a:p>
            <a:pPr algn="ctr"/>
            <a:r>
              <a:rPr lang="es-ES" sz="4400" dirty="0" smtClean="0"/>
              <a:t>PÁGINA WEB CON MATERIALES DEL SEMINARIO</a:t>
            </a:r>
            <a:endParaRPr lang="es-ES" dirty="0"/>
          </a:p>
        </p:txBody>
      </p:sp>
      <p:sp>
        <p:nvSpPr>
          <p:cNvPr id="7" name="6 Marcador de pie de página"/>
          <p:cNvSpPr>
            <a:spLocks noGrp="1"/>
          </p:cNvSpPr>
          <p:nvPr>
            <p:ph type="ftr" sz="quarter" idx="11"/>
          </p:nvPr>
        </p:nvSpPr>
        <p:spPr/>
        <p:txBody>
          <a:bodyPr/>
          <a:lstStyle/>
          <a:p>
            <a:pPr>
              <a:defRPr/>
            </a:pPr>
            <a:r>
              <a:rPr lang="es-ES" dirty="0" smtClean="0"/>
              <a:t>Curso 2012/2013</a:t>
            </a:r>
            <a:endParaRPr lang="es-ES" dirty="0"/>
          </a:p>
        </p:txBody>
      </p:sp>
      <p:pic>
        <p:nvPicPr>
          <p:cNvPr id="10" name="Picture 8" descr="logoCAP"/>
          <p:cNvPicPr>
            <a:picLocks noChangeAspect="1" noChangeArrowheads="1"/>
          </p:cNvPicPr>
          <p:nvPr/>
        </p:nvPicPr>
        <p:blipFill>
          <a:blip r:embed="rId3" cstate="email"/>
          <a:srcRect/>
          <a:stretch>
            <a:fillRect/>
          </a:stretch>
        </p:blipFill>
        <p:spPr bwMode="auto">
          <a:xfrm>
            <a:off x="214282" y="6215063"/>
            <a:ext cx="857250" cy="642937"/>
          </a:xfrm>
          <a:prstGeom prst="rect">
            <a:avLst/>
          </a:prstGeom>
          <a:noFill/>
          <a:ln w="9525">
            <a:noFill/>
            <a:miter lim="800000"/>
            <a:headEnd/>
            <a:tailEnd/>
          </a:ln>
        </p:spPr>
      </p:pic>
      <p:sp>
        <p:nvSpPr>
          <p:cNvPr id="6" name="5 Rectángulo"/>
          <p:cNvSpPr/>
          <p:nvPr/>
        </p:nvSpPr>
        <p:spPr>
          <a:xfrm>
            <a:off x="0" y="2786058"/>
            <a:ext cx="9144000" cy="14287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s-ES" sz="2800" dirty="0" smtClean="0"/>
              <a:t>http://centros.educacion.navarra.es/caps/infantil/</a:t>
            </a:r>
            <a:endParaRPr lang="es-E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p:txBody>
          <a:bodyPr>
            <a:normAutofit/>
          </a:bodyPr>
          <a:lstStyle/>
          <a:p>
            <a:pPr marL="365760" indent="-256032" fontAlgn="auto">
              <a:spcAft>
                <a:spcPts val="0"/>
              </a:spcAft>
              <a:buFont typeface="Wingdings 3"/>
              <a:buChar char=""/>
              <a:defRPr/>
            </a:pPr>
            <a:r>
              <a:rPr lang="es-ES" sz="2400" b="1" dirty="0" smtClean="0">
                <a:solidFill>
                  <a:schemeClr val="accent1">
                    <a:lumMod val="75000"/>
                  </a:schemeClr>
                </a:solidFill>
              </a:rPr>
              <a:t>MODALIDAD: SEMINARIO INTERCENTROS</a:t>
            </a:r>
          </a:p>
          <a:p>
            <a:pPr marL="365760" indent="-256032" fontAlgn="auto">
              <a:lnSpc>
                <a:spcPct val="90000"/>
              </a:lnSpc>
              <a:spcAft>
                <a:spcPts val="0"/>
              </a:spcAft>
              <a:buFont typeface="Wingdings 3"/>
              <a:buNone/>
              <a:defRPr/>
            </a:pPr>
            <a:endParaRPr lang="es-ES" sz="2400" b="1" i="1" dirty="0" smtClean="0"/>
          </a:p>
          <a:p>
            <a:pPr marL="365760" indent="-256032" fontAlgn="auto">
              <a:lnSpc>
                <a:spcPct val="90000"/>
              </a:lnSpc>
              <a:spcAft>
                <a:spcPts val="0"/>
              </a:spcAft>
              <a:buFont typeface="Wingdings 3"/>
              <a:buNone/>
              <a:defRPr/>
            </a:pPr>
            <a:r>
              <a:rPr lang="es-ES" sz="2400" b="1" i="1" dirty="0" smtClean="0">
                <a:solidFill>
                  <a:schemeClr val="accent1">
                    <a:lumMod val="75000"/>
                  </a:schemeClr>
                </a:solidFill>
              </a:rPr>
              <a:t>Modificación de los proyectos curriculares </a:t>
            </a:r>
            <a:r>
              <a:rPr lang="es-ES" sz="2400" i="1" dirty="0" smtClean="0"/>
              <a:t>de cada centro, en función de los avances generados en el seminario. Como consecuencia de todo ello, se debe llegar a la mejora de la práctica educativa</a:t>
            </a:r>
          </a:p>
          <a:p>
            <a:pPr marL="365760" indent="-256032" fontAlgn="auto">
              <a:lnSpc>
                <a:spcPct val="90000"/>
              </a:lnSpc>
              <a:spcAft>
                <a:spcPts val="0"/>
              </a:spcAft>
              <a:buFont typeface="Wingdings 3"/>
              <a:buNone/>
              <a:defRPr/>
            </a:pPr>
            <a:r>
              <a:rPr lang="es-ES" sz="2400" b="1" i="1" dirty="0" smtClean="0">
                <a:solidFill>
                  <a:schemeClr val="accent1">
                    <a:lumMod val="75000"/>
                  </a:schemeClr>
                </a:solidFill>
              </a:rPr>
              <a:t>Diseño de actividades o secuencias </a:t>
            </a:r>
            <a:r>
              <a:rPr lang="es-ES" sz="2400" i="1" dirty="0" smtClean="0"/>
              <a:t>de actividades entre todos los miembros de un equipo que luego cada profesor o profesora llevará a la práctica en su aula. </a:t>
            </a:r>
          </a:p>
          <a:p>
            <a:pPr marL="365760" indent="-256032" fontAlgn="auto">
              <a:spcAft>
                <a:spcPts val="0"/>
              </a:spcAft>
              <a:buFont typeface="Wingdings 3"/>
              <a:buChar char=""/>
              <a:defRPr/>
            </a:pPr>
            <a:endParaRPr lang="es-ES" dirty="0"/>
          </a:p>
        </p:txBody>
      </p:sp>
      <p:sp>
        <p:nvSpPr>
          <p:cNvPr id="10243"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sp>
        <p:nvSpPr>
          <p:cNvPr id="11" name="10 Título"/>
          <p:cNvSpPr>
            <a:spLocks noGrp="1"/>
          </p:cNvSpPr>
          <p:nvPr>
            <p:ph type="title"/>
          </p:nvPr>
        </p:nvSpPr>
        <p:spPr/>
        <p:txBody>
          <a:bodyPr/>
          <a:lstStyle/>
          <a:p>
            <a:pPr algn="ctr" fontAlgn="auto">
              <a:spcAft>
                <a:spcPts val="0"/>
              </a:spcAft>
              <a:defRPr/>
            </a:pPr>
            <a:r>
              <a:rPr lang="ca-ES" sz="4400" dirty="0" smtClean="0"/>
              <a:t>PARA QUÉ</a:t>
            </a:r>
            <a:endParaRPr lang="es-ES" dirty="0"/>
          </a:p>
        </p:txBody>
      </p:sp>
      <p:pic>
        <p:nvPicPr>
          <p:cNvPr id="10245" name="Picture 8" descr="logoCAP"/>
          <p:cNvPicPr>
            <a:picLocks noChangeAspect="1" noChangeArrowheads="1"/>
          </p:cNvPicPr>
          <p:nvPr/>
        </p:nvPicPr>
        <p:blipFill>
          <a:blip r:embed="rId3" cstate="email"/>
          <a:srcRect/>
          <a:stretch>
            <a:fillRect/>
          </a:stretch>
        </p:blipFill>
        <p:spPr bwMode="auto">
          <a:xfrm>
            <a:off x="357158" y="6161087"/>
            <a:ext cx="928687" cy="6969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Elipse"/>
          <p:cNvSpPr/>
          <p:nvPr/>
        </p:nvSpPr>
        <p:spPr>
          <a:xfrm>
            <a:off x="1714480" y="357166"/>
            <a:ext cx="6000792" cy="9286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266" name="3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sp>
        <p:nvSpPr>
          <p:cNvPr id="3" name="2 Título"/>
          <p:cNvSpPr>
            <a:spLocks noGrp="1"/>
          </p:cNvSpPr>
          <p:nvPr>
            <p:ph type="title"/>
          </p:nvPr>
        </p:nvSpPr>
        <p:spPr>
          <a:xfrm>
            <a:off x="457200" y="274638"/>
            <a:ext cx="8229600" cy="1225536"/>
          </a:xfrm>
        </p:spPr>
        <p:txBody>
          <a:bodyPr/>
          <a:lstStyle/>
          <a:p>
            <a:pPr algn="ctr" fontAlgn="auto">
              <a:spcAft>
                <a:spcPts val="0"/>
              </a:spcAft>
              <a:defRPr/>
            </a:pPr>
            <a:r>
              <a:rPr lang="es-ES_tradnl" sz="44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OBJETIVO</a:t>
            </a:r>
            <a:endParaRPr lang="es-ES" b="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1268" name="Picture 8" descr="logoCAP"/>
          <p:cNvPicPr>
            <a:picLocks noChangeAspect="1" noChangeArrowheads="1"/>
          </p:cNvPicPr>
          <p:nvPr/>
        </p:nvPicPr>
        <p:blipFill>
          <a:blip r:embed="rId2" cstate="email"/>
          <a:srcRect/>
          <a:stretch>
            <a:fillRect/>
          </a:stretch>
        </p:blipFill>
        <p:spPr bwMode="auto">
          <a:xfrm>
            <a:off x="214282" y="6161087"/>
            <a:ext cx="928687" cy="696913"/>
          </a:xfrm>
          <a:prstGeom prst="rect">
            <a:avLst/>
          </a:prstGeom>
          <a:noFill/>
          <a:ln w="9525">
            <a:noFill/>
            <a:miter lim="800000"/>
            <a:headEnd/>
            <a:tailEnd/>
          </a:ln>
        </p:spPr>
      </p:pic>
      <p:sp>
        <p:nvSpPr>
          <p:cNvPr id="9" name="8 Marcador de contenido"/>
          <p:cNvSpPr>
            <a:spLocks noGrp="1"/>
          </p:cNvSpPr>
          <p:nvPr>
            <p:ph idx="1"/>
          </p:nvPr>
        </p:nvSpPr>
        <p:spPr>
          <a:xfrm>
            <a:off x="457200" y="1857375"/>
            <a:ext cx="8186738" cy="4149725"/>
          </a:xfrm>
        </p:spPr>
        <p:txBody>
          <a:bodyPr>
            <a:normAutofit/>
          </a:bodyPr>
          <a:lstStyle/>
          <a:p>
            <a:pPr marL="365760" indent="-256032" algn="just" fontAlgn="auto">
              <a:spcAft>
                <a:spcPts val="0"/>
              </a:spcAft>
              <a:buFont typeface="Wingdings 3"/>
              <a:buNone/>
              <a:defRPr/>
            </a:pPr>
            <a:endParaRPr lang="es-ES" sz="2800" b="1" dirty="0" smtClean="0">
              <a:solidFill>
                <a:schemeClr val="accent1">
                  <a:lumMod val="75000"/>
                </a:schemeClr>
              </a:solidFill>
              <a:latin typeface="Helvetica" pitchFamily="34" charset="0"/>
            </a:endParaRPr>
          </a:p>
          <a:p>
            <a:pPr marL="365760" indent="-256032" algn="just" fontAlgn="auto">
              <a:spcAft>
                <a:spcPts val="0"/>
              </a:spcAft>
              <a:buFont typeface="Wingdings 3"/>
              <a:buNone/>
              <a:defRPr/>
            </a:pPr>
            <a:r>
              <a:rPr lang="es-ES" sz="2800" b="1" dirty="0" smtClean="0">
                <a:solidFill>
                  <a:schemeClr val="accent1">
                    <a:lumMod val="75000"/>
                  </a:schemeClr>
                </a:solidFill>
                <a:latin typeface="Helvetica" pitchFamily="34" charset="0"/>
              </a:rPr>
              <a:t>Elaborar propuestas de proyectos, basadas en lo expuesto en el seminario para ser llevadas al aula. Mejorar la realización de los proyectos</a:t>
            </a:r>
            <a:r>
              <a:rPr lang="es-ES" sz="2800" b="1" dirty="0" smtClean="0">
                <a:latin typeface="Helvetica" pitchFamily="34" charset="0"/>
              </a:rPr>
              <a:t>. </a:t>
            </a:r>
          </a:p>
          <a:p>
            <a:pPr marL="365760" indent="-256032" fontAlgn="auto">
              <a:spcAft>
                <a:spcPts val="0"/>
              </a:spcAft>
              <a:buFont typeface="Wingdings 3"/>
              <a:buChar char=""/>
              <a:defRPr/>
            </a:pP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 name="Picture 8" descr="logoCAP"/>
          <p:cNvPicPr>
            <a:picLocks noChangeAspect="1" noChangeArrowheads="1"/>
          </p:cNvPicPr>
          <p:nvPr/>
        </p:nvPicPr>
        <p:blipFill>
          <a:blip r:embed="rId3" cstate="print"/>
          <a:srcRect/>
          <a:stretch>
            <a:fillRect/>
          </a:stretch>
        </p:blipFill>
        <p:spPr bwMode="auto">
          <a:xfrm>
            <a:off x="214313" y="6143625"/>
            <a:ext cx="744537" cy="557213"/>
          </a:xfrm>
          <a:prstGeom prst="rect">
            <a:avLst/>
          </a:prstGeom>
          <a:noFill/>
          <a:ln w="9525">
            <a:noFill/>
            <a:miter lim="800000"/>
            <a:headEnd/>
            <a:tailEnd/>
          </a:ln>
        </p:spPr>
      </p:pic>
      <p:grpSp>
        <p:nvGrpSpPr>
          <p:cNvPr id="2" name="75 Grupo"/>
          <p:cNvGrpSpPr/>
          <p:nvPr/>
        </p:nvGrpSpPr>
        <p:grpSpPr>
          <a:xfrm>
            <a:off x="2000232" y="285728"/>
            <a:ext cx="5715040" cy="1151051"/>
            <a:chOff x="4499992" y="4005064"/>
            <a:chExt cx="2376264" cy="1872208"/>
          </a:xfrm>
        </p:grpSpPr>
        <p:sp>
          <p:nvSpPr>
            <p:cNvPr id="221" name="220 Elipse"/>
            <p:cNvSpPr/>
            <p:nvPr/>
          </p:nvSpPr>
          <p:spPr>
            <a:xfrm>
              <a:off x="4499992" y="4005064"/>
              <a:ext cx="2376264" cy="1872208"/>
            </a:xfrm>
            <a:prstGeom prst="ellipse">
              <a:avLst/>
            </a:prstGeom>
            <a:solidFill>
              <a:schemeClr val="accent3">
                <a:lumMod val="60000"/>
                <a:lumOff val="4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22" name="221 CuadroTexto"/>
            <p:cNvSpPr txBox="1"/>
            <p:nvPr/>
          </p:nvSpPr>
          <p:spPr>
            <a:xfrm>
              <a:off x="4788024" y="4437113"/>
              <a:ext cx="1872208" cy="784830"/>
            </a:xfrm>
            <a:prstGeom prst="rect">
              <a:avLst/>
            </a:prstGeom>
            <a:noFill/>
          </p:spPr>
          <p:txBody>
            <a:bodyPr wrap="square" rtlCol="0">
              <a:spAutoFit/>
            </a:bodyPr>
            <a:lstStyle/>
            <a:p>
              <a:pPr algn="ctr"/>
              <a:r>
                <a:rPr lang="es-ES" sz="2800" b="1" dirty="0" smtClean="0">
                  <a:solidFill>
                    <a:schemeClr val="bg1"/>
                  </a:solidFill>
                </a:rPr>
                <a:t>PLAN DE REUNIONES</a:t>
              </a:r>
              <a:endParaRPr lang="es-ES" sz="2800" b="1" dirty="0">
                <a:solidFill>
                  <a:schemeClr val="bg1"/>
                </a:solidFill>
              </a:endParaRPr>
            </a:p>
          </p:txBody>
        </p:sp>
      </p:grpSp>
      <p:graphicFrame>
        <p:nvGraphicFramePr>
          <p:cNvPr id="21" name="20 Diagrama"/>
          <p:cNvGraphicFramePr/>
          <p:nvPr/>
        </p:nvGraphicFramePr>
        <p:xfrm>
          <a:off x="571472" y="2071678"/>
          <a:ext cx="8104414" cy="38576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 name="22 CuadroTexto"/>
          <p:cNvSpPr txBox="1"/>
          <p:nvPr/>
        </p:nvSpPr>
        <p:spPr>
          <a:xfrm>
            <a:off x="571472" y="4143380"/>
            <a:ext cx="2857520" cy="738664"/>
          </a:xfrm>
          <a:prstGeom prst="rect">
            <a:avLst/>
          </a:prstGeom>
          <a:noFill/>
        </p:spPr>
        <p:txBody>
          <a:bodyPr wrap="square" rtlCol="0">
            <a:spAutoFit/>
          </a:bodyPr>
          <a:lstStyle/>
          <a:p>
            <a:pPr algn="ctr"/>
            <a:endParaRPr lang="es-ES" sz="2400" dirty="0" smtClean="0">
              <a:solidFill>
                <a:schemeClr val="bg1"/>
              </a:solidFill>
            </a:endParaRPr>
          </a:p>
          <a:p>
            <a:pPr algn="ctr"/>
            <a:endParaRPr lang="es-ES" dirty="0"/>
          </a:p>
        </p:txBody>
      </p:sp>
      <p:sp>
        <p:nvSpPr>
          <p:cNvPr id="24" name="23 CuadroTexto"/>
          <p:cNvSpPr txBox="1"/>
          <p:nvPr/>
        </p:nvSpPr>
        <p:spPr>
          <a:xfrm>
            <a:off x="571472" y="5357826"/>
            <a:ext cx="2857520" cy="738664"/>
          </a:xfrm>
          <a:prstGeom prst="rect">
            <a:avLst/>
          </a:prstGeom>
          <a:noFill/>
        </p:spPr>
        <p:txBody>
          <a:bodyPr wrap="square" rtlCol="0">
            <a:spAutoFit/>
          </a:bodyPr>
          <a:lstStyle/>
          <a:p>
            <a:pPr lvl="0" algn="ctr"/>
            <a:endParaRPr lang="es-ES" sz="2400" dirty="0" smtClean="0">
              <a:solidFill>
                <a:schemeClr val="bg1"/>
              </a:solidFill>
            </a:endParaRPr>
          </a:p>
          <a:p>
            <a:pPr algn="ctr"/>
            <a:endParaRPr lang="es-ES" dirty="0"/>
          </a:p>
        </p:txBody>
      </p:sp>
      <p:sp>
        <p:nvSpPr>
          <p:cNvPr id="27" name="26 CuadroTexto"/>
          <p:cNvSpPr txBox="1"/>
          <p:nvPr/>
        </p:nvSpPr>
        <p:spPr>
          <a:xfrm>
            <a:off x="642910" y="1571612"/>
            <a:ext cx="7858180" cy="369332"/>
          </a:xfrm>
          <a:prstGeom prst="rect">
            <a:avLst/>
          </a:prstGeom>
          <a:noFill/>
        </p:spPr>
        <p:txBody>
          <a:bodyPr wrap="square" rtlCol="0">
            <a:spAutoFit/>
          </a:bodyPr>
          <a:lstStyle/>
          <a:p>
            <a:r>
              <a:rPr lang="es-ES" dirty="0" smtClean="0"/>
              <a:t>  		                                     LUGAR: CAP Pamplona</a:t>
            </a:r>
            <a:endParaRPr lang="es-ES" dirty="0"/>
          </a:p>
        </p:txBody>
      </p:sp>
      <p:sp>
        <p:nvSpPr>
          <p:cNvPr id="28" name="27 Elipse"/>
          <p:cNvSpPr/>
          <p:nvPr/>
        </p:nvSpPr>
        <p:spPr>
          <a:xfrm>
            <a:off x="714348" y="1714488"/>
            <a:ext cx="142876" cy="142876"/>
          </a:xfrm>
          <a:prstGeom prst="ellipse">
            <a:avLst/>
          </a:prstGeom>
          <a:solidFill>
            <a:schemeClr val="accent3">
              <a:lumMod val="60000"/>
              <a:lumOff val="40000"/>
            </a:schemeClr>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9" name="28 Elipse"/>
          <p:cNvSpPr/>
          <p:nvPr/>
        </p:nvSpPr>
        <p:spPr>
          <a:xfrm>
            <a:off x="4357686" y="1714488"/>
            <a:ext cx="142876" cy="142876"/>
          </a:xfrm>
          <a:prstGeom prst="ellipse">
            <a:avLst/>
          </a:prstGeom>
          <a:solidFill>
            <a:schemeClr val="accent4"/>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1">
                                            <p:graphicEl>
                                              <a:dgm id="{75C2821F-6517-4A41-9DF4-9FF5A647294B}"/>
                                            </p:graphicEl>
                                          </p:spTgt>
                                        </p:tgtEl>
                                        <p:attrNameLst>
                                          <p:attrName>style.visibility</p:attrName>
                                        </p:attrNameLst>
                                      </p:cBhvr>
                                      <p:to>
                                        <p:strVal val="visible"/>
                                      </p:to>
                                    </p:set>
                                    <p:animEffect transition="in" filter="fade">
                                      <p:cBhvr>
                                        <p:cTn id="7" dur="2000"/>
                                        <p:tgtEl>
                                          <p:spTgt spid="21">
                                            <p:graphicEl>
                                              <a:dgm id="{75C2821F-6517-4A41-9DF4-9FF5A647294B}"/>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1">
                                            <p:graphicEl>
                                              <a:dgm id="{DEA26FC8-3FC8-4F7A-B744-A85321266985}"/>
                                            </p:graphicEl>
                                          </p:spTgt>
                                        </p:tgtEl>
                                        <p:attrNameLst>
                                          <p:attrName>style.visibility</p:attrName>
                                        </p:attrNameLst>
                                      </p:cBhvr>
                                      <p:to>
                                        <p:strVal val="visible"/>
                                      </p:to>
                                    </p:set>
                                    <p:animEffect transition="in" filter="fade">
                                      <p:cBhvr>
                                        <p:cTn id="12" dur="2000"/>
                                        <p:tgtEl>
                                          <p:spTgt spid="21">
                                            <p:graphicEl>
                                              <a:dgm id="{DEA26FC8-3FC8-4F7A-B744-A85321266985}"/>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graphicEl>
                                              <a:dgm id="{034A21A2-34C9-45FC-B362-7A51A62A6E05}"/>
                                            </p:graphicEl>
                                          </p:spTgt>
                                        </p:tgtEl>
                                        <p:attrNameLst>
                                          <p:attrName>style.visibility</p:attrName>
                                        </p:attrNameLst>
                                      </p:cBhvr>
                                      <p:to>
                                        <p:strVal val="visible"/>
                                      </p:to>
                                    </p:set>
                                    <p:animEffect transition="in" filter="fade">
                                      <p:cBhvr>
                                        <p:cTn id="17" dur="2000"/>
                                        <p:tgtEl>
                                          <p:spTgt spid="21">
                                            <p:graphicEl>
                                              <a:dgm id="{034A21A2-34C9-45FC-B362-7A51A62A6E05}"/>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1">
                                            <p:graphicEl>
                                              <a:dgm id="{BF4C8B5F-0E35-4E22-A39A-EB3BE498BA06}"/>
                                            </p:graphicEl>
                                          </p:spTgt>
                                        </p:tgtEl>
                                        <p:attrNameLst>
                                          <p:attrName>style.visibility</p:attrName>
                                        </p:attrNameLst>
                                      </p:cBhvr>
                                      <p:to>
                                        <p:strVal val="visible"/>
                                      </p:to>
                                    </p:set>
                                    <p:animEffect transition="in" filter="fade">
                                      <p:cBhvr>
                                        <p:cTn id="22" dur="2000"/>
                                        <p:tgtEl>
                                          <p:spTgt spid="21">
                                            <p:graphicEl>
                                              <a:dgm id="{BF4C8B5F-0E35-4E22-A39A-EB3BE498BA06}"/>
                                            </p:graphic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1">
                                            <p:graphicEl>
                                              <a:dgm id="{FC7AB650-6C48-44AE-87E8-5069752F9BE3}"/>
                                            </p:graphicEl>
                                          </p:spTgt>
                                        </p:tgtEl>
                                        <p:attrNameLst>
                                          <p:attrName>style.visibility</p:attrName>
                                        </p:attrNameLst>
                                      </p:cBhvr>
                                      <p:to>
                                        <p:strVal val="visible"/>
                                      </p:to>
                                    </p:set>
                                    <p:animEffect transition="in" filter="fade">
                                      <p:cBhvr>
                                        <p:cTn id="27" dur="2000"/>
                                        <p:tgtEl>
                                          <p:spTgt spid="21">
                                            <p:graphicEl>
                                              <a:dgm id="{FC7AB650-6C48-44AE-87E8-5069752F9BE3}"/>
                                            </p:graphic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1">
                                            <p:graphicEl>
                                              <a:dgm id="{44F6BF1D-4BD2-453A-9F85-F3AB2CC4BA69}"/>
                                            </p:graphicEl>
                                          </p:spTgt>
                                        </p:tgtEl>
                                        <p:attrNameLst>
                                          <p:attrName>style.visibility</p:attrName>
                                        </p:attrNameLst>
                                      </p:cBhvr>
                                      <p:to>
                                        <p:strVal val="visible"/>
                                      </p:to>
                                    </p:set>
                                    <p:animEffect transition="in" filter="fade">
                                      <p:cBhvr>
                                        <p:cTn id="32" dur="2000"/>
                                        <p:tgtEl>
                                          <p:spTgt spid="21">
                                            <p:graphicEl>
                                              <a:dgm id="{44F6BF1D-4BD2-453A-9F85-F3AB2CC4BA69}"/>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title"/>
          </p:nvPr>
        </p:nvSpPr>
        <p:spPr/>
        <p:txBody>
          <a:bodyPr/>
          <a:lstStyle/>
          <a:p>
            <a:pPr fontAlgn="auto">
              <a:spcAft>
                <a:spcPts val="0"/>
              </a:spcAft>
              <a:defRPr/>
            </a:pPr>
            <a:r>
              <a:rPr lang="es-ES" sz="4400" dirty="0" smtClean="0"/>
              <a:t>TRABAJO A ELABORAR</a:t>
            </a:r>
            <a:endParaRPr lang="es-ES" dirty="0"/>
          </a:p>
        </p:txBody>
      </p:sp>
      <p:sp>
        <p:nvSpPr>
          <p:cNvPr id="9" name="8 Marcador de contenido"/>
          <p:cNvSpPr>
            <a:spLocks noGrp="1"/>
          </p:cNvSpPr>
          <p:nvPr>
            <p:ph sz="quarter" idx="2"/>
          </p:nvPr>
        </p:nvSpPr>
        <p:spPr/>
        <p:txBody>
          <a:bodyPr/>
          <a:lstStyle/>
          <a:p>
            <a:pPr>
              <a:defRPr/>
            </a:pPr>
            <a:r>
              <a:rPr lang="es-ES" sz="2800" b="1" dirty="0" smtClean="0">
                <a:solidFill>
                  <a:schemeClr val="accent2"/>
                </a:solidFill>
              </a:rPr>
              <a:t>Diseñar un proyecto de trabajo por equipo docente.</a:t>
            </a:r>
          </a:p>
          <a:p>
            <a:pPr>
              <a:defRPr/>
            </a:pPr>
            <a:r>
              <a:rPr lang="es-ES" sz="2800" b="1" dirty="0" smtClean="0">
                <a:solidFill>
                  <a:schemeClr val="accent2"/>
                </a:solidFill>
              </a:rPr>
              <a:t>Presentación del trabajo en </a:t>
            </a:r>
            <a:r>
              <a:rPr lang="es-ES" sz="2800" b="1" dirty="0" err="1" smtClean="0">
                <a:solidFill>
                  <a:schemeClr val="accent2"/>
                </a:solidFill>
              </a:rPr>
              <a:t>powert</a:t>
            </a:r>
            <a:r>
              <a:rPr lang="es-ES" sz="2800" b="1" dirty="0" smtClean="0">
                <a:solidFill>
                  <a:schemeClr val="accent2"/>
                </a:solidFill>
              </a:rPr>
              <a:t> –</a:t>
            </a:r>
            <a:r>
              <a:rPr lang="es-ES" sz="2800" b="1" dirty="0" err="1" smtClean="0">
                <a:solidFill>
                  <a:schemeClr val="accent2"/>
                </a:solidFill>
              </a:rPr>
              <a:t>point</a:t>
            </a:r>
            <a:r>
              <a:rPr lang="es-ES" sz="2800" b="1" dirty="0" smtClean="0">
                <a:solidFill>
                  <a:schemeClr val="accent2"/>
                </a:solidFill>
              </a:rPr>
              <a:t>.</a:t>
            </a:r>
            <a:r>
              <a:rPr lang="es-ES" sz="2800" b="1" dirty="0" smtClean="0">
                <a:latin typeface="Helvetica" pitchFamily="34" charset="0"/>
              </a:rPr>
              <a:t> </a:t>
            </a:r>
          </a:p>
          <a:p>
            <a:pPr>
              <a:defRPr/>
            </a:pPr>
            <a:r>
              <a:rPr lang="es-ES" sz="2800" b="1" dirty="0" smtClean="0">
                <a:solidFill>
                  <a:schemeClr val="accent2"/>
                </a:solidFill>
                <a:latin typeface="Helvetica" pitchFamily="34" charset="0"/>
              </a:rPr>
              <a:t>Entrega del trabajo </a:t>
            </a:r>
            <a:r>
              <a:rPr lang="es-ES" sz="2800" b="1" dirty="0" err="1" smtClean="0">
                <a:solidFill>
                  <a:schemeClr val="accent2"/>
                </a:solidFill>
                <a:latin typeface="Helvetica" pitchFamily="34" charset="0"/>
              </a:rPr>
              <a:t>ppt</a:t>
            </a:r>
            <a:r>
              <a:rPr lang="es-ES" sz="2800" b="1" dirty="0" smtClean="0">
                <a:solidFill>
                  <a:schemeClr val="accent2"/>
                </a:solidFill>
                <a:latin typeface="Helvetica" pitchFamily="34" charset="0"/>
              </a:rPr>
              <a:t>: 16 Febrero por correo electrónico</a:t>
            </a:r>
            <a:endParaRPr lang="es-ES" sz="3600" b="1" dirty="0" smtClean="0">
              <a:solidFill>
                <a:schemeClr val="accent2"/>
              </a:solidFill>
            </a:endParaRPr>
          </a:p>
          <a:p>
            <a:pPr>
              <a:defRPr/>
            </a:pPr>
            <a:r>
              <a:rPr lang="es-ES" sz="2800" b="1" dirty="0" smtClean="0">
                <a:solidFill>
                  <a:schemeClr val="accent2"/>
                </a:solidFill>
                <a:latin typeface="Helvetica" pitchFamily="34" charset="0"/>
              </a:rPr>
              <a:t>Ayuda CAP,TIC</a:t>
            </a:r>
            <a:endParaRPr lang="es-ES" sz="2800" b="1" dirty="0">
              <a:solidFill>
                <a:schemeClr val="accent2"/>
              </a:solidFill>
              <a:latin typeface="Helvetica" pitchFamily="34" charset="0"/>
            </a:endParaRPr>
          </a:p>
        </p:txBody>
      </p:sp>
      <p:sp>
        <p:nvSpPr>
          <p:cNvPr id="13317" name="2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pic>
        <p:nvPicPr>
          <p:cNvPr id="13318" name="Picture 8" descr="logoCAP"/>
          <p:cNvPicPr>
            <a:picLocks noChangeAspect="1" noChangeArrowheads="1"/>
          </p:cNvPicPr>
          <p:nvPr/>
        </p:nvPicPr>
        <p:blipFill>
          <a:blip r:embed="rId3" cstate="email"/>
          <a:srcRect/>
          <a:stretch>
            <a:fillRect/>
          </a:stretch>
        </p:blipFill>
        <p:spPr bwMode="auto">
          <a:xfrm>
            <a:off x="7572396" y="6000768"/>
            <a:ext cx="857250" cy="642938"/>
          </a:xfrm>
          <a:prstGeom prst="rect">
            <a:avLst/>
          </a:prstGeom>
          <a:noFill/>
          <a:ln w="9525">
            <a:noFill/>
            <a:miter lim="800000"/>
            <a:headEnd/>
            <a:tailEnd/>
          </a:ln>
        </p:spPr>
      </p:pic>
      <p:pic>
        <p:nvPicPr>
          <p:cNvPr id="13" name="Picture 9"/>
          <p:cNvPicPr>
            <a:picLocks noGrp="1" noChangeAspect="1" noChangeArrowheads="1"/>
          </p:cNvPicPr>
          <p:nvPr>
            <p:ph sz="quarter" idx="4"/>
          </p:nvPr>
        </p:nvPicPr>
        <p:blipFill>
          <a:blip r:embed="rId4">
            <a:lum bright="10000"/>
          </a:blip>
          <a:srcRect/>
          <a:stretch>
            <a:fillRect/>
          </a:stretch>
        </p:blipFill>
        <p:spPr bwMode="auto">
          <a:xfrm>
            <a:off x="5216705" y="1714489"/>
            <a:ext cx="3196692" cy="3000396"/>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Marcador de contenido"/>
          <p:cNvSpPr>
            <a:spLocks noGrp="1"/>
          </p:cNvSpPr>
          <p:nvPr>
            <p:ph idx="1"/>
          </p:nvPr>
        </p:nvSpPr>
        <p:spPr/>
        <p:txBody>
          <a:bodyPr/>
          <a:lstStyle/>
          <a:p>
            <a:pPr eaLnBrk="1" hangingPunct="1">
              <a:defRPr/>
            </a:pPr>
            <a:r>
              <a:rPr lang="es-ES_tradnl" b="1" dirty="0" smtClean="0">
                <a:solidFill>
                  <a:schemeClr val="accent2"/>
                </a:solidFill>
              </a:rPr>
              <a:t>ASISTIR AL 80% DE LAS SESIONES PRESENCIALES.</a:t>
            </a:r>
          </a:p>
          <a:p>
            <a:pPr eaLnBrk="1" hangingPunct="1">
              <a:defRPr/>
            </a:pPr>
            <a:r>
              <a:rPr lang="es-ES_tradnl" b="1" dirty="0" smtClean="0">
                <a:solidFill>
                  <a:schemeClr val="accent2"/>
                </a:solidFill>
              </a:rPr>
              <a:t>ASISTIR AL 80% DE LAS REUNIONES DEL GRUPO DE TRABAJO.</a:t>
            </a:r>
          </a:p>
          <a:p>
            <a:pPr eaLnBrk="1" hangingPunct="1">
              <a:defRPr/>
            </a:pPr>
            <a:r>
              <a:rPr lang="es-ES_tradnl" b="1" dirty="0" smtClean="0">
                <a:solidFill>
                  <a:schemeClr val="accent2"/>
                </a:solidFill>
              </a:rPr>
              <a:t>PRESENTAR EL TRABAJO FINAL EN EL PLAZO INDICADO:</a:t>
            </a:r>
          </a:p>
          <a:p>
            <a:pPr lvl="1">
              <a:buNone/>
              <a:defRPr/>
            </a:pPr>
            <a:r>
              <a:rPr lang="es-ES_tradnl" b="1" dirty="0" smtClean="0">
                <a:solidFill>
                  <a:schemeClr val="accent2"/>
                </a:solidFill>
              </a:rPr>
              <a:t>infantil03.cap.pamplona@educacion.navarra.es</a:t>
            </a:r>
          </a:p>
          <a:p>
            <a:pPr lvl="1">
              <a:buNone/>
              <a:defRPr/>
            </a:pPr>
            <a:r>
              <a:rPr lang="es-ES_tradnl" sz="2000" b="1" dirty="0" smtClean="0">
                <a:solidFill>
                  <a:schemeClr val="accent2"/>
                </a:solidFill>
                <a:hlinkClick r:id="rId3"/>
              </a:rPr>
              <a:t>primaria.cap.pamplona@educacion.navarra.es</a:t>
            </a:r>
            <a:endParaRPr lang="es-ES_tradnl" sz="2000" b="1" dirty="0" smtClean="0">
              <a:solidFill>
                <a:schemeClr val="accent2"/>
              </a:solidFill>
            </a:endParaRPr>
          </a:p>
          <a:p>
            <a:pPr lvl="1">
              <a:buNone/>
              <a:defRPr/>
            </a:pPr>
            <a:endParaRPr lang="es-ES_tradnl" sz="2000" b="1" dirty="0" smtClean="0">
              <a:solidFill>
                <a:schemeClr val="accent2"/>
              </a:solidFill>
            </a:endParaRPr>
          </a:p>
          <a:p>
            <a:pPr eaLnBrk="1" hangingPunct="1">
              <a:defRPr/>
            </a:pPr>
            <a:r>
              <a:rPr lang="es-ES_tradnl" b="1" dirty="0" smtClean="0">
                <a:solidFill>
                  <a:schemeClr val="accent2"/>
                </a:solidFill>
              </a:rPr>
              <a:t>35 horas de certificación</a:t>
            </a:r>
          </a:p>
          <a:p>
            <a:endParaRPr lang="es-ES" dirty="0"/>
          </a:p>
        </p:txBody>
      </p:sp>
      <p:sp>
        <p:nvSpPr>
          <p:cNvPr id="4" name="3 Título"/>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fontAlgn="auto">
              <a:spcAft>
                <a:spcPts val="0"/>
              </a:spcAft>
              <a:defRPr/>
            </a:pPr>
            <a:r>
              <a:rPr lang="es-ES_tradnl" sz="4400" dirty="0" smtClean="0"/>
              <a:t>CERTIFICACIÓN</a:t>
            </a:r>
            <a:endParaRPr lang="es-ES"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14343" name="8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pic>
        <p:nvPicPr>
          <p:cNvPr id="5" name="Picture 8" descr="logoCAP"/>
          <p:cNvPicPr>
            <a:picLocks noChangeAspect="1" noChangeArrowheads="1"/>
          </p:cNvPicPr>
          <p:nvPr/>
        </p:nvPicPr>
        <p:blipFill>
          <a:blip r:embed="rId4" cstate="email"/>
          <a:srcRect/>
          <a:stretch>
            <a:fillRect/>
          </a:stretch>
        </p:blipFill>
        <p:spPr bwMode="auto">
          <a:xfrm>
            <a:off x="285720" y="6143645"/>
            <a:ext cx="857250" cy="714355"/>
          </a:xfrm>
          <a:prstGeom prst="rect">
            <a:avLst/>
          </a:prstGeom>
          <a:noFill/>
          <a:ln w="9525">
            <a:noFill/>
            <a:miter lim="800000"/>
            <a:headEnd/>
            <a:tailEnd/>
          </a:ln>
        </p:spPr>
      </p:pic>
    </p:spTree>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Marcador de contenido"/>
          <p:cNvSpPr>
            <a:spLocks noGrp="1"/>
          </p:cNvSpPr>
          <p:nvPr>
            <p:ph idx="1"/>
          </p:nvPr>
        </p:nvSpPr>
        <p:spPr>
          <a:xfrm>
            <a:off x="457200" y="1357298"/>
            <a:ext cx="8229600" cy="4786346"/>
          </a:xfrm>
        </p:spPr>
        <p:txBody>
          <a:bodyPr/>
          <a:lstStyle/>
          <a:p>
            <a:pPr lvl="0"/>
            <a:r>
              <a:rPr lang="es-ES" sz="2000" b="1" dirty="0" smtClean="0">
                <a:solidFill>
                  <a:schemeClr val="accent2"/>
                </a:solidFill>
              </a:rPr>
              <a:t>Impartir formación </a:t>
            </a:r>
            <a:r>
              <a:rPr lang="es-ES" sz="2000" dirty="0" smtClean="0"/>
              <a:t>y proponer bibliografía.</a:t>
            </a:r>
          </a:p>
          <a:p>
            <a:pPr lvl="0"/>
            <a:r>
              <a:rPr lang="es-ES" sz="2000" b="1" dirty="0" smtClean="0">
                <a:solidFill>
                  <a:schemeClr val="accent2"/>
                </a:solidFill>
              </a:rPr>
              <a:t>Seleccionar material </a:t>
            </a:r>
            <a:r>
              <a:rPr lang="es-ES" sz="2000" dirty="0" smtClean="0"/>
              <a:t>de trabajo.</a:t>
            </a:r>
          </a:p>
          <a:p>
            <a:pPr lvl="0"/>
            <a:r>
              <a:rPr lang="es-ES" sz="2000" b="1" dirty="0" smtClean="0">
                <a:solidFill>
                  <a:schemeClr val="accent2"/>
                </a:solidFill>
              </a:rPr>
              <a:t>Dar pautas sobre planificación y desarrollo </a:t>
            </a:r>
            <a:r>
              <a:rPr lang="es-ES" sz="2000" dirty="0" smtClean="0"/>
              <a:t>del trabajo.</a:t>
            </a:r>
          </a:p>
          <a:p>
            <a:pPr lvl="0"/>
            <a:r>
              <a:rPr lang="es-ES" sz="2000" dirty="0" smtClean="0"/>
              <a:t>Participar en la elaboración de</a:t>
            </a:r>
            <a:r>
              <a:rPr lang="es-ES" sz="2000" dirty="0" smtClean="0">
                <a:solidFill>
                  <a:schemeClr val="accent2"/>
                </a:solidFill>
              </a:rPr>
              <a:t> </a:t>
            </a:r>
            <a:r>
              <a:rPr lang="es-ES" sz="2000" b="1" dirty="0" smtClean="0">
                <a:solidFill>
                  <a:schemeClr val="accent2"/>
                </a:solidFill>
              </a:rPr>
              <a:t>conclusiones</a:t>
            </a:r>
            <a:r>
              <a:rPr lang="es-ES" sz="2000" dirty="0" smtClean="0"/>
              <a:t>.</a:t>
            </a:r>
          </a:p>
          <a:p>
            <a:pPr lvl="0"/>
            <a:r>
              <a:rPr lang="es-ES" sz="2000" b="1" dirty="0" smtClean="0">
                <a:solidFill>
                  <a:schemeClr val="accent2"/>
                </a:solidFill>
              </a:rPr>
              <a:t>Dinamizar</a:t>
            </a:r>
            <a:r>
              <a:rPr lang="es-ES" sz="2000" dirty="0" smtClean="0"/>
              <a:t> el grupo completo del profesorado.</a:t>
            </a:r>
          </a:p>
          <a:p>
            <a:pPr lvl="0"/>
            <a:r>
              <a:rPr lang="es-ES" sz="2000" dirty="0" smtClean="0"/>
              <a:t>Incorporar estrategias para crear un </a:t>
            </a:r>
            <a:r>
              <a:rPr lang="es-ES" sz="2000" b="1" dirty="0" smtClean="0">
                <a:solidFill>
                  <a:schemeClr val="accent2"/>
                </a:solidFill>
              </a:rPr>
              <a:t>clima de empatía</a:t>
            </a:r>
            <a:r>
              <a:rPr lang="es-ES" sz="2000" dirty="0" smtClean="0"/>
              <a:t>.</a:t>
            </a:r>
          </a:p>
          <a:p>
            <a:pPr lvl="0"/>
            <a:r>
              <a:rPr lang="es-ES" sz="2000" dirty="0" smtClean="0"/>
              <a:t>Fomentar una cultura de la </a:t>
            </a:r>
            <a:r>
              <a:rPr lang="es-ES" sz="2000" b="1" dirty="0" smtClean="0">
                <a:solidFill>
                  <a:schemeClr val="accent2"/>
                </a:solidFill>
              </a:rPr>
              <a:t>observación</a:t>
            </a:r>
            <a:r>
              <a:rPr lang="es-ES" sz="2000" dirty="0" smtClean="0"/>
              <a:t>: proporcionar instrumentos de observación adecuados.</a:t>
            </a:r>
          </a:p>
          <a:p>
            <a:pPr lvl="0"/>
            <a:r>
              <a:rPr lang="es-ES" sz="2000" dirty="0" smtClean="0"/>
              <a:t>Guiar la </a:t>
            </a:r>
            <a:r>
              <a:rPr lang="es-ES" sz="2000" b="1" dirty="0" smtClean="0">
                <a:solidFill>
                  <a:schemeClr val="accent2"/>
                </a:solidFill>
              </a:rPr>
              <a:t>concreción del plan de trabajo </a:t>
            </a:r>
            <a:r>
              <a:rPr lang="es-ES" sz="2000" dirty="0" smtClean="0"/>
              <a:t>durante las sesiones: presenciales y no presenciales.</a:t>
            </a:r>
          </a:p>
          <a:p>
            <a:pPr lvl="0"/>
            <a:r>
              <a:rPr lang="es-ES" sz="2000" b="1" dirty="0" smtClean="0">
                <a:solidFill>
                  <a:schemeClr val="accent2"/>
                </a:solidFill>
              </a:rPr>
              <a:t>Proporcionar los conocimientos teóricos y prácticos </a:t>
            </a:r>
            <a:r>
              <a:rPr lang="es-ES" sz="2000" dirty="0" smtClean="0"/>
              <a:t>necesarios según necesidades detectadas</a:t>
            </a:r>
          </a:p>
          <a:p>
            <a:pPr>
              <a:buNone/>
            </a:pPr>
            <a:endParaRPr lang="es-ES" dirty="0"/>
          </a:p>
        </p:txBody>
      </p:sp>
      <p:sp>
        <p:nvSpPr>
          <p:cNvPr id="11" name="10 Título"/>
          <p:cNvSpPr>
            <a:spLocks noGrp="1"/>
          </p:cNvSpPr>
          <p:nvPr>
            <p:ph type="title"/>
          </p:nvPr>
        </p:nvSpPr>
        <p:spPr/>
        <p:txBody>
          <a:bodyPr/>
          <a:lstStyle/>
          <a:p>
            <a:r>
              <a:rPr lang="es-ES" dirty="0" smtClean="0"/>
              <a:t>FUNCIONES DE PONENTES:</a:t>
            </a:r>
            <a:endParaRPr lang="es-ES" dirty="0"/>
          </a:p>
        </p:txBody>
      </p:sp>
      <p:sp>
        <p:nvSpPr>
          <p:cNvPr id="15366"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a:t>Curso 2011/2012</a:t>
            </a:r>
          </a:p>
        </p:txBody>
      </p:sp>
      <p:pic>
        <p:nvPicPr>
          <p:cNvPr id="5" name="Picture 8" descr="logoCAP"/>
          <p:cNvPicPr>
            <a:picLocks noChangeAspect="1" noChangeArrowheads="1"/>
          </p:cNvPicPr>
          <p:nvPr/>
        </p:nvPicPr>
        <p:blipFill>
          <a:blip r:embed="rId2" cstate="email"/>
          <a:srcRect/>
          <a:stretch>
            <a:fillRect/>
          </a:stretch>
        </p:blipFill>
        <p:spPr bwMode="auto">
          <a:xfrm>
            <a:off x="357158" y="6072206"/>
            <a:ext cx="857250" cy="642937"/>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42984"/>
            <a:ext cx="8229600" cy="4864116"/>
          </a:xfrm>
        </p:spPr>
        <p:txBody>
          <a:bodyPr/>
          <a:lstStyle/>
          <a:p>
            <a:pPr lvl="0"/>
            <a:r>
              <a:rPr lang="es-ES" sz="1600" b="1" dirty="0" smtClean="0">
                <a:solidFill>
                  <a:schemeClr val="accent2"/>
                </a:solidFill>
              </a:rPr>
              <a:t>Coordinar la a actividad formativa </a:t>
            </a:r>
            <a:r>
              <a:rPr lang="es-ES" sz="1600" dirty="0" smtClean="0"/>
              <a:t>durante todo el proceso, atendiendo todas las dificultades que vayan  surgiendo y orientando el proceso de desarrollo.</a:t>
            </a:r>
          </a:p>
          <a:p>
            <a:pPr lvl="0"/>
            <a:r>
              <a:rPr lang="es-ES" sz="1600" b="1" dirty="0" smtClean="0">
                <a:solidFill>
                  <a:schemeClr val="accent2"/>
                </a:solidFill>
              </a:rPr>
              <a:t>Seguir y apoyar el trabajo en el centro </a:t>
            </a:r>
            <a:r>
              <a:rPr lang="es-ES" sz="1600" dirty="0" smtClean="0"/>
              <a:t>realizado por las diferentes grupos que se han establecido, tanto en la puesta en práctica de las propuestas de trabajo como asesorando en la fase de documentación, en el diseño de la presentación y en el formateo de los documentos.</a:t>
            </a:r>
          </a:p>
          <a:p>
            <a:pPr lvl="0"/>
            <a:r>
              <a:rPr lang="es-ES" sz="1600" b="1" dirty="0" smtClean="0">
                <a:solidFill>
                  <a:schemeClr val="accent2"/>
                </a:solidFill>
              </a:rPr>
              <a:t>Apoyar</a:t>
            </a:r>
            <a:r>
              <a:rPr lang="es-ES" sz="1600" dirty="0" smtClean="0"/>
              <a:t> constantemente a </a:t>
            </a:r>
            <a:r>
              <a:rPr lang="es-ES" sz="1600" b="1" dirty="0" smtClean="0">
                <a:solidFill>
                  <a:schemeClr val="accent2"/>
                </a:solidFill>
              </a:rPr>
              <a:t>los ponentes </a:t>
            </a:r>
            <a:r>
              <a:rPr lang="es-ES" sz="1600" dirty="0" smtClean="0"/>
              <a:t>en el desarrollo de su función.</a:t>
            </a:r>
          </a:p>
          <a:p>
            <a:pPr lvl="0"/>
            <a:r>
              <a:rPr lang="es-ES" sz="1600" dirty="0" smtClean="0"/>
              <a:t>Participar en la </a:t>
            </a:r>
            <a:r>
              <a:rPr lang="es-ES" sz="1600" b="1" dirty="0" smtClean="0">
                <a:solidFill>
                  <a:schemeClr val="accent2"/>
                </a:solidFill>
              </a:rPr>
              <a:t>constitución de los grupos de trabajo</a:t>
            </a:r>
            <a:r>
              <a:rPr lang="es-ES" sz="1600" dirty="0" smtClean="0"/>
              <a:t>.</a:t>
            </a:r>
          </a:p>
          <a:p>
            <a:pPr lvl="0"/>
            <a:r>
              <a:rPr lang="es-ES" sz="1600" b="1" dirty="0" smtClean="0">
                <a:solidFill>
                  <a:schemeClr val="accent2"/>
                </a:solidFill>
              </a:rPr>
              <a:t>Apoyar a los grupos </a:t>
            </a:r>
            <a:r>
              <a:rPr lang="es-ES" sz="1600" dirty="0" smtClean="0"/>
              <a:t>en la planificación de las tareas, si fuera necesario.</a:t>
            </a:r>
          </a:p>
          <a:p>
            <a:pPr lvl="0"/>
            <a:r>
              <a:rPr lang="es-ES" sz="1600" dirty="0" smtClean="0"/>
              <a:t>Facilitar la </a:t>
            </a:r>
            <a:r>
              <a:rPr lang="es-ES" sz="1600" b="1" dirty="0" smtClean="0">
                <a:solidFill>
                  <a:schemeClr val="accent2"/>
                </a:solidFill>
              </a:rPr>
              <a:t>relación entre el grupo y el ponente </a:t>
            </a:r>
            <a:r>
              <a:rPr lang="es-ES" sz="1600" dirty="0" smtClean="0"/>
              <a:t>externo.</a:t>
            </a:r>
          </a:p>
          <a:p>
            <a:pPr lvl="0"/>
            <a:r>
              <a:rPr lang="es-ES" sz="1600" dirty="0" smtClean="0"/>
              <a:t>Facilitar </a:t>
            </a:r>
            <a:r>
              <a:rPr lang="es-ES" sz="1600" b="1" dirty="0" smtClean="0">
                <a:solidFill>
                  <a:schemeClr val="accent2"/>
                </a:solidFill>
              </a:rPr>
              <a:t>bibliografía</a:t>
            </a:r>
            <a:r>
              <a:rPr lang="es-ES" sz="1600" dirty="0" smtClean="0"/>
              <a:t>.</a:t>
            </a:r>
          </a:p>
          <a:p>
            <a:pPr lvl="0"/>
            <a:r>
              <a:rPr lang="es-ES" sz="1600" b="1" dirty="0" smtClean="0">
                <a:solidFill>
                  <a:schemeClr val="accent2"/>
                </a:solidFill>
              </a:rPr>
              <a:t>Convocar a los/as coordinadores/as </a:t>
            </a:r>
            <a:r>
              <a:rPr lang="es-ES" sz="1600" dirty="0" smtClean="0"/>
              <a:t>de los grupos cuando fuera necesario.</a:t>
            </a:r>
          </a:p>
          <a:p>
            <a:pPr lvl="0"/>
            <a:r>
              <a:rPr lang="es-ES" sz="1600" b="1" dirty="0" smtClean="0">
                <a:solidFill>
                  <a:schemeClr val="accent2"/>
                </a:solidFill>
              </a:rPr>
              <a:t>Evaluar </a:t>
            </a:r>
            <a:r>
              <a:rPr lang="es-ES" sz="1600" dirty="0" smtClean="0"/>
              <a:t>el funcionamiento o interés de la actividad de formación.</a:t>
            </a:r>
          </a:p>
          <a:p>
            <a:pPr lvl="0"/>
            <a:r>
              <a:rPr lang="es-ES" sz="1600" dirty="0" smtClean="0"/>
              <a:t>Ocuparse de la </a:t>
            </a:r>
            <a:r>
              <a:rPr lang="es-ES" sz="1600" b="1" dirty="0" smtClean="0">
                <a:solidFill>
                  <a:schemeClr val="accent2"/>
                </a:solidFill>
              </a:rPr>
              <a:t>infraestructura</a:t>
            </a:r>
            <a:r>
              <a:rPr lang="es-ES" sz="1600" dirty="0" smtClean="0"/>
              <a:t> (espacios, materiales, ...).</a:t>
            </a:r>
          </a:p>
          <a:p>
            <a:pPr lvl="0"/>
            <a:r>
              <a:rPr lang="es-ES" sz="1600" b="1" dirty="0" smtClean="0">
                <a:solidFill>
                  <a:schemeClr val="accent2"/>
                </a:solidFill>
              </a:rPr>
              <a:t>Recoger los documentos </a:t>
            </a:r>
            <a:r>
              <a:rPr lang="es-ES" sz="1600" dirty="0" smtClean="0"/>
              <a:t>elaborados por los grupos.</a:t>
            </a:r>
          </a:p>
          <a:p>
            <a:pPr lvl="0"/>
            <a:r>
              <a:rPr lang="es-ES" sz="1600" b="1" dirty="0" smtClean="0">
                <a:solidFill>
                  <a:schemeClr val="accent2"/>
                </a:solidFill>
              </a:rPr>
              <a:t>Estar a disposición </a:t>
            </a:r>
            <a:r>
              <a:rPr lang="es-ES" sz="1600" dirty="0" smtClean="0"/>
              <a:t>de los grupos en todo lo relativo al desarrollo del trabajo.</a:t>
            </a:r>
          </a:p>
          <a:p>
            <a:endParaRPr lang="es-ES" dirty="0"/>
          </a:p>
        </p:txBody>
      </p:sp>
      <p:sp>
        <p:nvSpPr>
          <p:cNvPr id="3" name="2 Título"/>
          <p:cNvSpPr>
            <a:spLocks noGrp="1"/>
          </p:cNvSpPr>
          <p:nvPr>
            <p:ph type="title"/>
          </p:nvPr>
        </p:nvSpPr>
        <p:spPr/>
        <p:txBody>
          <a:bodyPr/>
          <a:lstStyle/>
          <a:p>
            <a:r>
              <a:rPr lang="es-ES" dirty="0" smtClean="0"/>
              <a:t>FUNCIONES ASESORA:</a:t>
            </a:r>
            <a:endParaRPr lang="es-ES" dirty="0"/>
          </a:p>
        </p:txBody>
      </p:sp>
      <p:sp>
        <p:nvSpPr>
          <p:cNvPr id="4" name="3 Marcador de pie de página"/>
          <p:cNvSpPr>
            <a:spLocks noGrp="1"/>
          </p:cNvSpPr>
          <p:nvPr>
            <p:ph type="ftr" sz="quarter" idx="11"/>
          </p:nvPr>
        </p:nvSpPr>
        <p:spPr/>
        <p:txBody>
          <a:bodyPr/>
          <a:lstStyle/>
          <a:p>
            <a:pPr>
              <a:defRPr/>
            </a:pPr>
            <a:r>
              <a:rPr lang="es-ES" dirty="0" smtClean="0"/>
              <a:t>Curso 2012/2013</a:t>
            </a:r>
            <a:endParaRPr lang="es-ES" dirty="0"/>
          </a:p>
        </p:txBody>
      </p:sp>
      <p:pic>
        <p:nvPicPr>
          <p:cNvPr id="5" name="Picture 8" descr="logoCAP"/>
          <p:cNvPicPr>
            <a:picLocks noChangeAspect="1" noChangeArrowheads="1"/>
          </p:cNvPicPr>
          <p:nvPr/>
        </p:nvPicPr>
        <p:blipFill>
          <a:blip r:embed="rId2" cstate="email"/>
          <a:srcRect/>
          <a:stretch>
            <a:fillRect/>
          </a:stretch>
        </p:blipFill>
        <p:spPr bwMode="auto">
          <a:xfrm>
            <a:off x="285720" y="6215063"/>
            <a:ext cx="857250" cy="642937"/>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6 Marcador de pie de página"/>
          <p:cNvSpPr>
            <a:spLocks noGrp="1"/>
          </p:cNvSpPr>
          <p:nvPr>
            <p:ph type="ftr" sz="quarter" idx="11"/>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r>
              <a:rPr lang="es-ES" dirty="0"/>
              <a:t>Curso </a:t>
            </a:r>
            <a:r>
              <a:rPr lang="es-ES" dirty="0" smtClean="0"/>
              <a:t>2012/2013</a:t>
            </a:r>
            <a:endParaRPr lang="es-ES" dirty="0"/>
          </a:p>
        </p:txBody>
      </p:sp>
      <p:sp>
        <p:nvSpPr>
          <p:cNvPr id="8" name="7 Título"/>
          <p:cNvSpPr>
            <a:spLocks noGrp="1"/>
          </p:cNvSpPr>
          <p:nvPr>
            <p:ph type="title"/>
          </p:nvPr>
        </p:nvSpPr>
        <p:spPr>
          <a:xfrm>
            <a:off x="457200" y="274638"/>
            <a:ext cx="8229600" cy="939784"/>
          </a:xfrm>
        </p:spPr>
        <p:txBody>
          <a:bodyPr>
            <a:normAutofit fontScale="90000"/>
          </a:bodyPr>
          <a:lstStyle/>
          <a:p>
            <a:pPr lvl="0" fontAlgn="auto">
              <a:spcAft>
                <a:spcPts val="0"/>
              </a:spcAft>
              <a:defRPr/>
            </a:pPr>
            <a:r>
              <a:rPr lang="es-ES" dirty="0" smtClean="0"/>
              <a:t/>
            </a:r>
            <a:br>
              <a:rPr lang="es-ES" dirty="0" smtClean="0"/>
            </a:br>
            <a:r>
              <a:rPr lang="es-ES" dirty="0" smtClean="0"/>
              <a:t>FUNCIONES DE LOS ASISTENTES:</a:t>
            </a:r>
            <a:br>
              <a:rPr lang="es-ES" dirty="0" smtClean="0"/>
            </a:br>
            <a:endParaRPr lang="es-ES" dirty="0"/>
          </a:p>
        </p:txBody>
      </p:sp>
      <p:sp>
        <p:nvSpPr>
          <p:cNvPr id="5" name="4 Marcador de contenido"/>
          <p:cNvSpPr>
            <a:spLocks noGrp="1"/>
          </p:cNvSpPr>
          <p:nvPr>
            <p:ph idx="1"/>
          </p:nvPr>
        </p:nvSpPr>
        <p:spPr>
          <a:xfrm>
            <a:off x="457200" y="1214422"/>
            <a:ext cx="8229600" cy="4792678"/>
          </a:xfrm>
        </p:spPr>
        <p:txBody>
          <a:bodyPr/>
          <a:lstStyle/>
          <a:p>
            <a:pPr lvl="0"/>
            <a:r>
              <a:rPr lang="es-ES" sz="2400" b="1" dirty="0" smtClean="0">
                <a:solidFill>
                  <a:schemeClr val="accent2"/>
                </a:solidFill>
              </a:rPr>
              <a:t>Asistir</a:t>
            </a:r>
            <a:r>
              <a:rPr lang="es-ES" sz="2400" dirty="0" smtClean="0"/>
              <a:t> y participar en las sesiones presenciales</a:t>
            </a:r>
          </a:p>
          <a:p>
            <a:pPr lvl="0"/>
            <a:r>
              <a:rPr lang="es-ES" sz="2400" dirty="0" smtClean="0"/>
              <a:t>Constituirse en pequeños </a:t>
            </a:r>
            <a:r>
              <a:rPr lang="es-ES" sz="2400" b="1" dirty="0" smtClean="0">
                <a:solidFill>
                  <a:schemeClr val="accent2"/>
                </a:solidFill>
              </a:rPr>
              <a:t>grupos de trabajo </a:t>
            </a:r>
            <a:r>
              <a:rPr lang="es-ES" sz="2400" dirty="0" smtClean="0"/>
              <a:t>del mismo </a:t>
            </a:r>
            <a:r>
              <a:rPr lang="es-ES" sz="2400" b="1" dirty="0" smtClean="0">
                <a:solidFill>
                  <a:schemeClr val="accent2"/>
                </a:solidFill>
              </a:rPr>
              <a:t>centro o </a:t>
            </a:r>
            <a:r>
              <a:rPr lang="es-ES" sz="2400" b="1" dirty="0" err="1" smtClean="0">
                <a:solidFill>
                  <a:schemeClr val="accent2"/>
                </a:solidFill>
              </a:rPr>
              <a:t>intercentros</a:t>
            </a:r>
            <a:r>
              <a:rPr lang="es-ES" sz="2400" dirty="0" smtClean="0"/>
              <a:t>.</a:t>
            </a:r>
          </a:p>
          <a:p>
            <a:pPr lvl="0"/>
            <a:r>
              <a:rPr lang="es-ES" sz="2400" b="1" dirty="0" smtClean="0">
                <a:solidFill>
                  <a:schemeClr val="accent2"/>
                </a:solidFill>
              </a:rPr>
              <a:t>Realizar</a:t>
            </a:r>
            <a:r>
              <a:rPr lang="es-ES" sz="2400" dirty="0" smtClean="0"/>
              <a:t>, en sus centros y aulas las </a:t>
            </a:r>
            <a:r>
              <a:rPr lang="es-ES" sz="2400" b="1" dirty="0" smtClean="0">
                <a:solidFill>
                  <a:schemeClr val="accent2"/>
                </a:solidFill>
              </a:rPr>
              <a:t>tareas</a:t>
            </a:r>
            <a:r>
              <a:rPr lang="es-ES" sz="2400" dirty="0" smtClean="0">
                <a:solidFill>
                  <a:schemeClr val="accent2"/>
                </a:solidFill>
              </a:rPr>
              <a:t> </a:t>
            </a:r>
            <a:r>
              <a:rPr lang="es-ES" sz="2400" dirty="0" smtClean="0"/>
              <a:t>planteadas</a:t>
            </a:r>
          </a:p>
          <a:p>
            <a:pPr lvl="0"/>
            <a:r>
              <a:rPr lang="es-ES" sz="2400" b="1" dirty="0" smtClean="0">
                <a:solidFill>
                  <a:schemeClr val="accent2"/>
                </a:solidFill>
              </a:rPr>
              <a:t>Elaborar presentaciones </a:t>
            </a:r>
            <a:r>
              <a:rPr lang="es-ES" sz="2400" dirty="0" smtClean="0"/>
              <a:t>para recoger documentalmente el proceso realizado de trabajo.</a:t>
            </a:r>
          </a:p>
          <a:p>
            <a:pPr lvl="0"/>
            <a:r>
              <a:rPr lang="es-ES" sz="2400" b="1" dirty="0" smtClean="0">
                <a:solidFill>
                  <a:schemeClr val="accent2"/>
                </a:solidFill>
              </a:rPr>
              <a:t>Presentarlo y comunicarlo </a:t>
            </a:r>
            <a:r>
              <a:rPr lang="es-ES" sz="2400" dirty="0" smtClean="0"/>
              <a:t>al resto de asistentes.</a:t>
            </a:r>
          </a:p>
          <a:p>
            <a:pPr lvl="0"/>
            <a:r>
              <a:rPr lang="es-ES" sz="2400" b="1" dirty="0" smtClean="0">
                <a:solidFill>
                  <a:schemeClr val="accent2"/>
                </a:solidFill>
              </a:rPr>
              <a:t>Valorar</a:t>
            </a:r>
            <a:r>
              <a:rPr lang="es-ES" sz="2400" dirty="0" smtClean="0"/>
              <a:t> las tareas realizadas.</a:t>
            </a:r>
          </a:p>
          <a:p>
            <a:pPr lvl="0"/>
            <a:r>
              <a:rPr lang="es-ES" sz="2400" b="1" dirty="0" smtClean="0">
                <a:solidFill>
                  <a:schemeClr val="accent2"/>
                </a:solidFill>
              </a:rPr>
              <a:t>Evaluar</a:t>
            </a:r>
            <a:r>
              <a:rPr lang="es-ES" sz="2400" dirty="0" smtClean="0"/>
              <a:t> la acción formativa y autoevaluación.</a:t>
            </a:r>
            <a:endParaRPr lang="es-ES" dirty="0" smtClean="0"/>
          </a:p>
          <a:p>
            <a:endParaRPr lang="es-ES" dirty="0"/>
          </a:p>
        </p:txBody>
      </p:sp>
      <p:pic>
        <p:nvPicPr>
          <p:cNvPr id="6" name="Picture 8" descr="logoCAP"/>
          <p:cNvPicPr>
            <a:picLocks noChangeAspect="1" noChangeArrowheads="1"/>
          </p:cNvPicPr>
          <p:nvPr/>
        </p:nvPicPr>
        <p:blipFill>
          <a:blip r:embed="rId2" cstate="email"/>
          <a:srcRect/>
          <a:stretch>
            <a:fillRect/>
          </a:stretch>
        </p:blipFill>
        <p:spPr bwMode="auto">
          <a:xfrm>
            <a:off x="214282" y="6072206"/>
            <a:ext cx="857250" cy="642937"/>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2.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3.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ppt/theme/themeOverride4.xml><?xml version="1.0" encoding="utf-8"?>
<a:themeOverride xmlns:a="http://schemas.openxmlformats.org/drawingml/2006/main">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themeOverride>
</file>

<file path=docProps/app.xml><?xml version="1.0" encoding="utf-8"?>
<Properties xmlns="http://schemas.openxmlformats.org/officeDocument/2006/extended-properties" xmlns:vt="http://schemas.openxmlformats.org/officeDocument/2006/docPropsVTypes">
  <Template/>
  <TotalTime>659</TotalTime>
  <Words>837</Words>
  <Application>Microsoft Office PowerPoint</Application>
  <PresentationFormat>Presentación en pantalla (4:3)</PresentationFormat>
  <Paragraphs>119</Paragraphs>
  <Slides>14</Slides>
  <Notes>6</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Concurrencia</vt:lpstr>
      <vt:lpstr>“TRABAJO POR PROYECTOS: INFANTIL Y PRIMARIA”</vt:lpstr>
      <vt:lpstr>PARA QUÉ</vt:lpstr>
      <vt:lpstr>OBJETIVO</vt:lpstr>
      <vt:lpstr>Diapositiva 4</vt:lpstr>
      <vt:lpstr>TRABAJO A ELABORAR</vt:lpstr>
      <vt:lpstr>CERTIFICACIÓN</vt:lpstr>
      <vt:lpstr>FUNCIONES DE PONENTES:</vt:lpstr>
      <vt:lpstr>FUNCIONES ASESORA:</vt:lpstr>
      <vt:lpstr> FUNCIONES DE LOS ASISTENTES: </vt:lpstr>
      <vt:lpstr>FUNCIONES COORDINADOR/A:</vt:lpstr>
      <vt:lpstr>Diapositiva 11</vt:lpstr>
      <vt:lpstr>CONSTITUCIÓN GRUPOS DE TRABAJO</vt:lpstr>
      <vt:lpstr>CONTACTOS CON ASESORAS</vt:lpstr>
      <vt:lpstr>PÁGINA WEB CON MATERIALES DEL SEMINARIO</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Meotodología de proyectos</dc:title>
  <dc:creator> </dc:creator>
  <cp:lastModifiedBy> </cp:lastModifiedBy>
  <cp:revision>63</cp:revision>
  <dcterms:created xsi:type="dcterms:W3CDTF">2011-03-02T11:33:01Z</dcterms:created>
  <dcterms:modified xsi:type="dcterms:W3CDTF">2012-12-19T09:26:08Z</dcterms:modified>
</cp:coreProperties>
</file>